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29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EA-4179-A782-04EC2AFC3177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EA-4179-A782-04EC2AFC31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EA-4179-A782-04EC2AFC3177}"/>
              </c:ext>
            </c:extLst>
          </c:dPt>
          <c:dPt>
            <c:idx val="3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EA-4179-A782-04EC2AFC3177}"/>
              </c:ext>
            </c:extLst>
          </c:dPt>
          <c:dPt>
            <c:idx val="4"/>
            <c:bubble3D val="0"/>
            <c:spPr>
              <a:solidFill>
                <a:schemeClr val="accent3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EA-4179-A782-04EC2AFC31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4"/>
                <c:pt idx="0">
                  <c:v>carta</c:v>
                </c:pt>
                <c:pt idx="1">
                  <c:v>plastica</c:v>
                </c:pt>
                <c:pt idx="2">
                  <c:v>vetro</c:v>
                </c:pt>
                <c:pt idx="3">
                  <c:v>organico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1365</c:v>
                </c:pt>
                <c:pt idx="1">
                  <c:v>1485</c:v>
                </c:pt>
                <c:pt idx="2">
                  <c:v>1279</c:v>
                </c:pt>
                <c:pt idx="3">
                  <c:v>3468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24-4EDD-B0A6-5DAFF527269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13-4181-9ECA-5295559444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13-4181-9ECA-5295559444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13-4181-9ECA-5295559444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13-4181-9ECA-5295559444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13-4181-9ECA-5295559444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2"/>
                <c:pt idx="0">
                  <c:v>differenziata</c:v>
                </c:pt>
                <c:pt idx="1">
                  <c:v>indifferenziata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7597</c:v>
                </c:pt>
                <c:pt idx="1">
                  <c:v>1782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13-4181-9ECA-52955594445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Fasce d'età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4C-42F5-AE5D-429CE1963D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4C-42F5-AE5D-429CE1963D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4C-42F5-AE5D-429CE1963D4F}"/>
              </c:ext>
            </c:extLst>
          </c:dPt>
          <c:cat>
            <c:strRef>
              <c:f>Foglio1!$A$2:$A$4</c:f>
              <c:strCache>
                <c:ptCount val="3"/>
                <c:pt idx="0">
                  <c:v>Meno di 30</c:v>
                </c:pt>
                <c:pt idx="1">
                  <c:v>30-50</c:v>
                </c:pt>
                <c:pt idx="2">
                  <c:v>Oltre 50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90-4121-A429-402B14CCD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Donne</c:v>
                </c:pt>
                <c:pt idx="1">
                  <c:v>Tempo Indeterminato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60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B-47EC-9787-9A3934D98C50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Donne</c:v>
                </c:pt>
                <c:pt idx="1">
                  <c:v>Tempo Indeterminato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FB-47EC-9787-9A3934D98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038463"/>
        <c:axId val="755008703"/>
      </c:barChart>
      <c:catAx>
        <c:axId val="755038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55008703"/>
        <c:crosses val="autoZero"/>
        <c:auto val="1"/>
        <c:lblAlgn val="ctr"/>
        <c:lblOffset val="100"/>
        <c:noMultiLvlLbl val="0"/>
      </c:catAx>
      <c:valAx>
        <c:axId val="755008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5503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403D3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403D3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403D3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403D3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403D3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403D3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2711549"/>
            <a:ext cx="1279525" cy="2566035"/>
          </a:xfrm>
          <a:custGeom>
            <a:avLst/>
            <a:gdLst/>
            <a:ahLst/>
            <a:cxnLst/>
            <a:rect l="l" t="t" r="r" b="b"/>
            <a:pathLst>
              <a:path w="1279525" h="2566035">
                <a:moveTo>
                  <a:pt x="0" y="2565792"/>
                </a:moveTo>
                <a:lnTo>
                  <a:pt x="0" y="2525111"/>
                </a:lnTo>
                <a:lnTo>
                  <a:pt x="48532" y="2524172"/>
                </a:lnTo>
                <a:lnTo>
                  <a:pt x="96765" y="2521369"/>
                </a:lnTo>
                <a:lnTo>
                  <a:pt x="144495" y="2516741"/>
                </a:lnTo>
                <a:lnTo>
                  <a:pt x="191686" y="2510321"/>
                </a:lnTo>
                <a:lnTo>
                  <a:pt x="238303" y="2502145"/>
                </a:lnTo>
                <a:lnTo>
                  <a:pt x="284312" y="2492248"/>
                </a:lnTo>
                <a:lnTo>
                  <a:pt x="329678" y="2480664"/>
                </a:lnTo>
                <a:lnTo>
                  <a:pt x="374366" y="2467428"/>
                </a:lnTo>
                <a:lnTo>
                  <a:pt x="418342" y="2452575"/>
                </a:lnTo>
                <a:lnTo>
                  <a:pt x="461570" y="2436140"/>
                </a:lnTo>
                <a:lnTo>
                  <a:pt x="504015" y="2418157"/>
                </a:lnTo>
                <a:lnTo>
                  <a:pt x="545644" y="2398661"/>
                </a:lnTo>
                <a:lnTo>
                  <a:pt x="586421" y="2377687"/>
                </a:lnTo>
                <a:lnTo>
                  <a:pt x="626311" y="2355270"/>
                </a:lnTo>
                <a:lnTo>
                  <a:pt x="665280" y="2331445"/>
                </a:lnTo>
                <a:lnTo>
                  <a:pt x="703293" y="2306246"/>
                </a:lnTo>
                <a:lnTo>
                  <a:pt x="740315" y="2279708"/>
                </a:lnTo>
                <a:lnTo>
                  <a:pt x="776311" y="2251866"/>
                </a:lnTo>
                <a:lnTo>
                  <a:pt x="811247" y="2222755"/>
                </a:lnTo>
                <a:lnTo>
                  <a:pt x="845087" y="2192409"/>
                </a:lnTo>
                <a:lnTo>
                  <a:pt x="877797" y="2160864"/>
                </a:lnTo>
                <a:lnTo>
                  <a:pt x="909343" y="2128154"/>
                </a:lnTo>
                <a:lnTo>
                  <a:pt x="939688" y="2094313"/>
                </a:lnTo>
                <a:lnTo>
                  <a:pt x="968800" y="2059378"/>
                </a:lnTo>
                <a:lnTo>
                  <a:pt x="996641" y="2023381"/>
                </a:lnTo>
                <a:lnTo>
                  <a:pt x="1023179" y="1986360"/>
                </a:lnTo>
                <a:lnTo>
                  <a:pt x="1048378" y="1948347"/>
                </a:lnTo>
                <a:lnTo>
                  <a:pt x="1072204" y="1909378"/>
                </a:lnTo>
                <a:lnTo>
                  <a:pt x="1094621" y="1869487"/>
                </a:lnTo>
                <a:lnTo>
                  <a:pt x="1115594" y="1828710"/>
                </a:lnTo>
                <a:lnTo>
                  <a:pt x="1135090" y="1787082"/>
                </a:lnTo>
                <a:lnTo>
                  <a:pt x="1153073" y="1744636"/>
                </a:lnTo>
                <a:lnTo>
                  <a:pt x="1169509" y="1701408"/>
                </a:lnTo>
                <a:lnTo>
                  <a:pt x="1184362" y="1657432"/>
                </a:lnTo>
                <a:lnTo>
                  <a:pt x="1197598" y="1612744"/>
                </a:lnTo>
                <a:lnTo>
                  <a:pt x="1209182" y="1567378"/>
                </a:lnTo>
                <a:lnTo>
                  <a:pt x="1219079" y="1521369"/>
                </a:lnTo>
                <a:lnTo>
                  <a:pt x="1227255" y="1474752"/>
                </a:lnTo>
                <a:lnTo>
                  <a:pt x="1233674" y="1427561"/>
                </a:lnTo>
                <a:lnTo>
                  <a:pt x="1238303" y="1379832"/>
                </a:lnTo>
                <a:lnTo>
                  <a:pt x="1241105" y="1331598"/>
                </a:lnTo>
                <a:lnTo>
                  <a:pt x="1242047" y="1282896"/>
                </a:lnTo>
                <a:lnTo>
                  <a:pt x="1241105" y="1234193"/>
                </a:lnTo>
                <a:lnTo>
                  <a:pt x="1238380" y="1187293"/>
                </a:lnTo>
                <a:lnTo>
                  <a:pt x="1233674" y="1138229"/>
                </a:lnTo>
                <a:lnTo>
                  <a:pt x="1227255" y="1091037"/>
                </a:lnTo>
                <a:lnTo>
                  <a:pt x="1219079" y="1044419"/>
                </a:lnTo>
                <a:lnTo>
                  <a:pt x="1209182" y="998410"/>
                </a:lnTo>
                <a:lnTo>
                  <a:pt x="1197598" y="953044"/>
                </a:lnTo>
                <a:lnTo>
                  <a:pt x="1184362" y="908355"/>
                </a:lnTo>
                <a:lnTo>
                  <a:pt x="1169509" y="864379"/>
                </a:lnTo>
                <a:lnTo>
                  <a:pt x="1153073" y="821151"/>
                </a:lnTo>
                <a:lnTo>
                  <a:pt x="1135090" y="778705"/>
                </a:lnTo>
                <a:lnTo>
                  <a:pt x="1115594" y="737076"/>
                </a:lnTo>
                <a:lnTo>
                  <a:pt x="1094621" y="696298"/>
                </a:lnTo>
                <a:lnTo>
                  <a:pt x="1072204" y="656408"/>
                </a:lnTo>
                <a:lnTo>
                  <a:pt x="1048378" y="617439"/>
                </a:lnTo>
                <a:lnTo>
                  <a:pt x="1023179" y="579425"/>
                </a:lnTo>
                <a:lnTo>
                  <a:pt x="996641" y="542403"/>
                </a:lnTo>
                <a:lnTo>
                  <a:pt x="968799" y="506407"/>
                </a:lnTo>
                <a:lnTo>
                  <a:pt x="939688" y="471471"/>
                </a:lnTo>
                <a:lnTo>
                  <a:pt x="909343" y="437631"/>
                </a:lnTo>
                <a:lnTo>
                  <a:pt x="877797" y="404920"/>
                </a:lnTo>
                <a:lnTo>
                  <a:pt x="845087" y="373375"/>
                </a:lnTo>
                <a:lnTo>
                  <a:pt x="811247" y="343029"/>
                </a:lnTo>
                <a:lnTo>
                  <a:pt x="776311" y="313918"/>
                </a:lnTo>
                <a:lnTo>
                  <a:pt x="740315" y="286076"/>
                </a:lnTo>
                <a:lnTo>
                  <a:pt x="703293" y="259538"/>
                </a:lnTo>
                <a:lnTo>
                  <a:pt x="665280" y="234339"/>
                </a:lnTo>
                <a:lnTo>
                  <a:pt x="626311" y="210513"/>
                </a:lnTo>
                <a:lnTo>
                  <a:pt x="586421" y="188096"/>
                </a:lnTo>
                <a:lnTo>
                  <a:pt x="545644" y="167122"/>
                </a:lnTo>
                <a:lnTo>
                  <a:pt x="504015" y="147627"/>
                </a:lnTo>
                <a:lnTo>
                  <a:pt x="461570" y="129644"/>
                </a:lnTo>
                <a:lnTo>
                  <a:pt x="418342" y="113208"/>
                </a:lnTo>
                <a:lnTo>
                  <a:pt x="374366" y="98355"/>
                </a:lnTo>
                <a:lnTo>
                  <a:pt x="329678" y="85119"/>
                </a:lnTo>
                <a:lnTo>
                  <a:pt x="284312" y="73535"/>
                </a:lnTo>
                <a:lnTo>
                  <a:pt x="238303" y="63638"/>
                </a:lnTo>
                <a:lnTo>
                  <a:pt x="191686" y="55462"/>
                </a:lnTo>
                <a:lnTo>
                  <a:pt x="144495" y="49042"/>
                </a:lnTo>
                <a:lnTo>
                  <a:pt x="96765" y="44414"/>
                </a:lnTo>
                <a:lnTo>
                  <a:pt x="48532" y="41611"/>
                </a:lnTo>
                <a:lnTo>
                  <a:pt x="0" y="40673"/>
                </a:lnTo>
                <a:lnTo>
                  <a:pt x="0" y="0"/>
                </a:lnTo>
                <a:lnTo>
                  <a:pt x="47851" y="883"/>
                </a:lnTo>
                <a:lnTo>
                  <a:pt x="95432" y="3522"/>
                </a:lnTo>
                <a:lnTo>
                  <a:pt x="142543" y="7882"/>
                </a:lnTo>
                <a:lnTo>
                  <a:pt x="189151" y="13932"/>
                </a:lnTo>
                <a:lnTo>
                  <a:pt x="235225" y="21640"/>
                </a:lnTo>
                <a:lnTo>
                  <a:pt x="280734" y="30976"/>
                </a:lnTo>
                <a:lnTo>
                  <a:pt x="325647" y="41908"/>
                </a:lnTo>
                <a:lnTo>
                  <a:pt x="369933" y="54405"/>
                </a:lnTo>
                <a:lnTo>
                  <a:pt x="413560" y="68436"/>
                </a:lnTo>
                <a:lnTo>
                  <a:pt x="456497" y="83969"/>
                </a:lnTo>
                <a:lnTo>
                  <a:pt x="498712" y="100973"/>
                </a:lnTo>
                <a:lnTo>
                  <a:pt x="540176" y="119417"/>
                </a:lnTo>
                <a:lnTo>
                  <a:pt x="580855" y="139269"/>
                </a:lnTo>
                <a:lnTo>
                  <a:pt x="620720" y="160499"/>
                </a:lnTo>
                <a:lnTo>
                  <a:pt x="659738" y="183075"/>
                </a:lnTo>
                <a:lnTo>
                  <a:pt x="697879" y="206966"/>
                </a:lnTo>
                <a:lnTo>
                  <a:pt x="735112" y="232141"/>
                </a:lnTo>
                <a:lnTo>
                  <a:pt x="771404" y="258568"/>
                </a:lnTo>
                <a:lnTo>
                  <a:pt x="806726" y="286216"/>
                </a:lnTo>
                <a:lnTo>
                  <a:pt x="841045" y="315054"/>
                </a:lnTo>
                <a:lnTo>
                  <a:pt x="874330" y="345051"/>
                </a:lnTo>
                <a:lnTo>
                  <a:pt x="906550" y="376175"/>
                </a:lnTo>
                <a:lnTo>
                  <a:pt x="937674" y="408395"/>
                </a:lnTo>
                <a:lnTo>
                  <a:pt x="967671" y="441681"/>
                </a:lnTo>
                <a:lnTo>
                  <a:pt x="996509" y="475999"/>
                </a:lnTo>
                <a:lnTo>
                  <a:pt x="1024157" y="511321"/>
                </a:lnTo>
                <a:lnTo>
                  <a:pt x="1050584" y="547613"/>
                </a:lnTo>
                <a:lnTo>
                  <a:pt x="1075759" y="584846"/>
                </a:lnTo>
                <a:lnTo>
                  <a:pt x="1099650" y="622987"/>
                </a:lnTo>
                <a:lnTo>
                  <a:pt x="1122226" y="662005"/>
                </a:lnTo>
                <a:lnTo>
                  <a:pt x="1143456" y="701870"/>
                </a:lnTo>
                <a:lnTo>
                  <a:pt x="1163308" y="742550"/>
                </a:lnTo>
                <a:lnTo>
                  <a:pt x="1181752" y="784013"/>
                </a:lnTo>
                <a:lnTo>
                  <a:pt x="1198756" y="826229"/>
                </a:lnTo>
                <a:lnTo>
                  <a:pt x="1214289" y="869166"/>
                </a:lnTo>
                <a:lnTo>
                  <a:pt x="1228320" y="912792"/>
                </a:lnTo>
                <a:lnTo>
                  <a:pt x="1240817" y="957078"/>
                </a:lnTo>
                <a:lnTo>
                  <a:pt x="1251749" y="1001991"/>
                </a:lnTo>
                <a:lnTo>
                  <a:pt x="1261085" y="1047500"/>
                </a:lnTo>
                <a:lnTo>
                  <a:pt x="1268793" y="1093574"/>
                </a:lnTo>
                <a:lnTo>
                  <a:pt x="1274843" y="1140182"/>
                </a:lnTo>
                <a:lnTo>
                  <a:pt x="1279033" y="1185959"/>
                </a:lnTo>
                <a:lnTo>
                  <a:pt x="1279033" y="1379832"/>
                </a:lnTo>
                <a:lnTo>
                  <a:pt x="1274843" y="1425609"/>
                </a:lnTo>
                <a:lnTo>
                  <a:pt x="1268793" y="1472217"/>
                </a:lnTo>
                <a:lnTo>
                  <a:pt x="1261085" y="1518291"/>
                </a:lnTo>
                <a:lnTo>
                  <a:pt x="1251749" y="1563800"/>
                </a:lnTo>
                <a:lnTo>
                  <a:pt x="1240817" y="1608713"/>
                </a:lnTo>
                <a:lnTo>
                  <a:pt x="1228320" y="1652999"/>
                </a:lnTo>
                <a:lnTo>
                  <a:pt x="1214289" y="1696626"/>
                </a:lnTo>
                <a:lnTo>
                  <a:pt x="1198756" y="1739563"/>
                </a:lnTo>
                <a:lnTo>
                  <a:pt x="1181752" y="1781778"/>
                </a:lnTo>
                <a:lnTo>
                  <a:pt x="1163308" y="1823242"/>
                </a:lnTo>
                <a:lnTo>
                  <a:pt x="1143456" y="1863921"/>
                </a:lnTo>
                <a:lnTo>
                  <a:pt x="1122226" y="1903786"/>
                </a:lnTo>
                <a:lnTo>
                  <a:pt x="1099650" y="1942805"/>
                </a:lnTo>
                <a:lnTo>
                  <a:pt x="1075759" y="1980946"/>
                </a:lnTo>
                <a:lnTo>
                  <a:pt x="1050584" y="2018178"/>
                </a:lnTo>
                <a:lnTo>
                  <a:pt x="1024157" y="2054471"/>
                </a:lnTo>
                <a:lnTo>
                  <a:pt x="996509" y="2089792"/>
                </a:lnTo>
                <a:lnTo>
                  <a:pt x="967671" y="2124111"/>
                </a:lnTo>
                <a:lnTo>
                  <a:pt x="937674" y="2157396"/>
                </a:lnTo>
                <a:lnTo>
                  <a:pt x="906550" y="2189616"/>
                </a:lnTo>
                <a:lnTo>
                  <a:pt x="874330" y="2220740"/>
                </a:lnTo>
                <a:lnTo>
                  <a:pt x="841045" y="2250737"/>
                </a:lnTo>
                <a:lnTo>
                  <a:pt x="806726" y="2279575"/>
                </a:lnTo>
                <a:lnTo>
                  <a:pt x="771404" y="2307223"/>
                </a:lnTo>
                <a:lnTo>
                  <a:pt x="735112" y="2333650"/>
                </a:lnTo>
                <a:lnTo>
                  <a:pt x="697879" y="2358825"/>
                </a:lnTo>
                <a:lnTo>
                  <a:pt x="659738" y="2382716"/>
                </a:lnTo>
                <a:lnTo>
                  <a:pt x="620720" y="2405292"/>
                </a:lnTo>
                <a:lnTo>
                  <a:pt x="580855" y="2426522"/>
                </a:lnTo>
                <a:lnTo>
                  <a:pt x="540176" y="2446375"/>
                </a:lnTo>
                <a:lnTo>
                  <a:pt x="498712" y="2464818"/>
                </a:lnTo>
                <a:lnTo>
                  <a:pt x="456497" y="2481823"/>
                </a:lnTo>
                <a:lnTo>
                  <a:pt x="413560" y="2497355"/>
                </a:lnTo>
                <a:lnTo>
                  <a:pt x="369933" y="2511386"/>
                </a:lnTo>
                <a:lnTo>
                  <a:pt x="325647" y="2523883"/>
                </a:lnTo>
                <a:lnTo>
                  <a:pt x="280734" y="2534815"/>
                </a:lnTo>
                <a:lnTo>
                  <a:pt x="235225" y="2544151"/>
                </a:lnTo>
                <a:lnTo>
                  <a:pt x="189151" y="2551859"/>
                </a:lnTo>
                <a:lnTo>
                  <a:pt x="142543" y="2557909"/>
                </a:lnTo>
                <a:lnTo>
                  <a:pt x="95432" y="2562269"/>
                </a:lnTo>
                <a:lnTo>
                  <a:pt x="47851" y="2564908"/>
                </a:lnTo>
                <a:lnTo>
                  <a:pt x="0" y="2565792"/>
                </a:lnTo>
                <a:close/>
              </a:path>
            </a:pathLst>
          </a:custGeom>
          <a:solidFill>
            <a:srgbClr val="403D3D">
              <a:alpha val="2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940258"/>
            <a:ext cx="1279525" cy="2566035"/>
          </a:xfrm>
          <a:custGeom>
            <a:avLst/>
            <a:gdLst/>
            <a:ahLst/>
            <a:cxnLst/>
            <a:rect l="l" t="t" r="r" b="b"/>
            <a:pathLst>
              <a:path w="1279525" h="2566035">
                <a:moveTo>
                  <a:pt x="0" y="2565792"/>
                </a:moveTo>
                <a:lnTo>
                  <a:pt x="0" y="2525119"/>
                </a:lnTo>
                <a:lnTo>
                  <a:pt x="48524" y="2524180"/>
                </a:lnTo>
                <a:lnTo>
                  <a:pt x="96757" y="2521378"/>
                </a:lnTo>
                <a:lnTo>
                  <a:pt x="144487" y="2516749"/>
                </a:lnTo>
                <a:lnTo>
                  <a:pt x="191678" y="2510330"/>
                </a:lnTo>
                <a:lnTo>
                  <a:pt x="238295" y="2502154"/>
                </a:lnTo>
                <a:lnTo>
                  <a:pt x="284304" y="2492256"/>
                </a:lnTo>
                <a:lnTo>
                  <a:pt x="329670" y="2480672"/>
                </a:lnTo>
                <a:lnTo>
                  <a:pt x="374359" y="2467436"/>
                </a:lnTo>
                <a:lnTo>
                  <a:pt x="418334" y="2452583"/>
                </a:lnTo>
                <a:lnTo>
                  <a:pt x="461562" y="2436148"/>
                </a:lnTo>
                <a:lnTo>
                  <a:pt x="504008" y="2418165"/>
                </a:lnTo>
                <a:lnTo>
                  <a:pt x="545637" y="2398669"/>
                </a:lnTo>
                <a:lnTo>
                  <a:pt x="586415" y="2377695"/>
                </a:lnTo>
                <a:lnTo>
                  <a:pt x="626305" y="2355278"/>
                </a:lnTo>
                <a:lnTo>
                  <a:pt x="665275" y="2331453"/>
                </a:lnTo>
                <a:lnTo>
                  <a:pt x="703288" y="2306253"/>
                </a:lnTo>
                <a:lnTo>
                  <a:pt x="740310" y="2279715"/>
                </a:lnTo>
                <a:lnTo>
                  <a:pt x="776306" y="2251873"/>
                </a:lnTo>
                <a:lnTo>
                  <a:pt x="811242" y="2222762"/>
                </a:lnTo>
                <a:lnTo>
                  <a:pt x="845083" y="2192416"/>
                </a:lnTo>
                <a:lnTo>
                  <a:pt x="877793" y="2160871"/>
                </a:lnTo>
                <a:lnTo>
                  <a:pt x="909339" y="2128161"/>
                </a:lnTo>
                <a:lnTo>
                  <a:pt x="939685" y="2094320"/>
                </a:lnTo>
                <a:lnTo>
                  <a:pt x="968796" y="2059384"/>
                </a:lnTo>
                <a:lnTo>
                  <a:pt x="996638" y="2023388"/>
                </a:lnTo>
                <a:lnTo>
                  <a:pt x="1023177" y="1986366"/>
                </a:lnTo>
                <a:lnTo>
                  <a:pt x="1048376" y="1948353"/>
                </a:lnTo>
                <a:lnTo>
                  <a:pt x="1072202" y="1909384"/>
                </a:lnTo>
                <a:lnTo>
                  <a:pt x="1094619" y="1869493"/>
                </a:lnTo>
                <a:lnTo>
                  <a:pt x="1115593" y="1828716"/>
                </a:lnTo>
                <a:lnTo>
                  <a:pt x="1135089" y="1787087"/>
                </a:lnTo>
                <a:lnTo>
                  <a:pt x="1153072" y="1744640"/>
                </a:lnTo>
                <a:lnTo>
                  <a:pt x="1169508" y="1701412"/>
                </a:lnTo>
                <a:lnTo>
                  <a:pt x="1184361" y="1657436"/>
                </a:lnTo>
                <a:lnTo>
                  <a:pt x="1197597" y="1612748"/>
                </a:lnTo>
                <a:lnTo>
                  <a:pt x="1209181" y="1567381"/>
                </a:lnTo>
                <a:lnTo>
                  <a:pt x="1219079" y="1521372"/>
                </a:lnTo>
                <a:lnTo>
                  <a:pt x="1227255" y="1474754"/>
                </a:lnTo>
                <a:lnTo>
                  <a:pt x="1233674" y="1427563"/>
                </a:lnTo>
                <a:lnTo>
                  <a:pt x="1238303" y="1379833"/>
                </a:lnTo>
                <a:lnTo>
                  <a:pt x="1241105" y="1331599"/>
                </a:lnTo>
                <a:lnTo>
                  <a:pt x="1242047" y="1282896"/>
                </a:lnTo>
                <a:lnTo>
                  <a:pt x="1241105" y="1234193"/>
                </a:lnTo>
                <a:lnTo>
                  <a:pt x="1238380" y="1187292"/>
                </a:lnTo>
                <a:lnTo>
                  <a:pt x="1233674" y="1138229"/>
                </a:lnTo>
                <a:lnTo>
                  <a:pt x="1227255" y="1091037"/>
                </a:lnTo>
                <a:lnTo>
                  <a:pt x="1219079" y="1044419"/>
                </a:lnTo>
                <a:lnTo>
                  <a:pt x="1209182" y="998410"/>
                </a:lnTo>
                <a:lnTo>
                  <a:pt x="1197598" y="953044"/>
                </a:lnTo>
                <a:lnTo>
                  <a:pt x="1184362" y="908355"/>
                </a:lnTo>
                <a:lnTo>
                  <a:pt x="1169509" y="864379"/>
                </a:lnTo>
                <a:lnTo>
                  <a:pt x="1153073" y="821151"/>
                </a:lnTo>
                <a:lnTo>
                  <a:pt x="1135090" y="778705"/>
                </a:lnTo>
                <a:lnTo>
                  <a:pt x="1115594" y="737076"/>
                </a:lnTo>
                <a:lnTo>
                  <a:pt x="1094621" y="696299"/>
                </a:lnTo>
                <a:lnTo>
                  <a:pt x="1072204" y="656408"/>
                </a:lnTo>
                <a:lnTo>
                  <a:pt x="1048378" y="617439"/>
                </a:lnTo>
                <a:lnTo>
                  <a:pt x="1023179" y="579426"/>
                </a:lnTo>
                <a:lnTo>
                  <a:pt x="996641" y="542403"/>
                </a:lnTo>
                <a:lnTo>
                  <a:pt x="968799" y="506407"/>
                </a:lnTo>
                <a:lnTo>
                  <a:pt x="939688" y="471471"/>
                </a:lnTo>
                <a:lnTo>
                  <a:pt x="909343" y="437631"/>
                </a:lnTo>
                <a:lnTo>
                  <a:pt x="877797" y="404920"/>
                </a:lnTo>
                <a:lnTo>
                  <a:pt x="845087" y="373375"/>
                </a:lnTo>
                <a:lnTo>
                  <a:pt x="811247" y="343029"/>
                </a:lnTo>
                <a:lnTo>
                  <a:pt x="776311" y="313918"/>
                </a:lnTo>
                <a:lnTo>
                  <a:pt x="740315" y="286076"/>
                </a:lnTo>
                <a:lnTo>
                  <a:pt x="703293" y="259538"/>
                </a:lnTo>
                <a:lnTo>
                  <a:pt x="665280" y="234339"/>
                </a:lnTo>
                <a:lnTo>
                  <a:pt x="626311" y="210513"/>
                </a:lnTo>
                <a:lnTo>
                  <a:pt x="586421" y="188096"/>
                </a:lnTo>
                <a:lnTo>
                  <a:pt x="545644" y="167123"/>
                </a:lnTo>
                <a:lnTo>
                  <a:pt x="504015" y="147627"/>
                </a:lnTo>
                <a:lnTo>
                  <a:pt x="461570" y="129644"/>
                </a:lnTo>
                <a:lnTo>
                  <a:pt x="418342" y="113208"/>
                </a:lnTo>
                <a:lnTo>
                  <a:pt x="374366" y="98355"/>
                </a:lnTo>
                <a:lnTo>
                  <a:pt x="329678" y="85119"/>
                </a:lnTo>
                <a:lnTo>
                  <a:pt x="284312" y="73535"/>
                </a:lnTo>
                <a:lnTo>
                  <a:pt x="238303" y="63638"/>
                </a:lnTo>
                <a:lnTo>
                  <a:pt x="191686" y="55462"/>
                </a:lnTo>
                <a:lnTo>
                  <a:pt x="144495" y="49042"/>
                </a:lnTo>
                <a:lnTo>
                  <a:pt x="96765" y="44414"/>
                </a:lnTo>
                <a:lnTo>
                  <a:pt x="48532" y="41611"/>
                </a:lnTo>
                <a:lnTo>
                  <a:pt x="0" y="40673"/>
                </a:lnTo>
                <a:lnTo>
                  <a:pt x="0" y="0"/>
                </a:lnTo>
                <a:lnTo>
                  <a:pt x="47851" y="883"/>
                </a:lnTo>
                <a:lnTo>
                  <a:pt x="95432" y="3522"/>
                </a:lnTo>
                <a:lnTo>
                  <a:pt x="142543" y="7882"/>
                </a:lnTo>
                <a:lnTo>
                  <a:pt x="189151" y="13932"/>
                </a:lnTo>
                <a:lnTo>
                  <a:pt x="235225" y="21640"/>
                </a:lnTo>
                <a:lnTo>
                  <a:pt x="280734" y="30976"/>
                </a:lnTo>
                <a:lnTo>
                  <a:pt x="325647" y="41908"/>
                </a:lnTo>
                <a:lnTo>
                  <a:pt x="369933" y="54405"/>
                </a:lnTo>
                <a:lnTo>
                  <a:pt x="413560" y="68435"/>
                </a:lnTo>
                <a:lnTo>
                  <a:pt x="456497" y="83968"/>
                </a:lnTo>
                <a:lnTo>
                  <a:pt x="498712" y="100972"/>
                </a:lnTo>
                <a:lnTo>
                  <a:pt x="540176" y="119415"/>
                </a:lnTo>
                <a:lnTo>
                  <a:pt x="580855" y="139268"/>
                </a:lnTo>
                <a:lnTo>
                  <a:pt x="620720" y="160498"/>
                </a:lnTo>
                <a:lnTo>
                  <a:pt x="659738" y="183073"/>
                </a:lnTo>
                <a:lnTo>
                  <a:pt x="697879" y="206964"/>
                </a:lnTo>
                <a:lnTo>
                  <a:pt x="735112" y="232139"/>
                </a:lnTo>
                <a:lnTo>
                  <a:pt x="771404" y="258566"/>
                </a:lnTo>
                <a:lnTo>
                  <a:pt x="806726" y="286214"/>
                </a:lnTo>
                <a:lnTo>
                  <a:pt x="841045" y="315051"/>
                </a:lnTo>
                <a:lnTo>
                  <a:pt x="874330" y="345048"/>
                </a:lnTo>
                <a:lnTo>
                  <a:pt x="906550" y="376172"/>
                </a:lnTo>
                <a:lnTo>
                  <a:pt x="937674" y="408392"/>
                </a:lnTo>
                <a:lnTo>
                  <a:pt x="967671" y="441677"/>
                </a:lnTo>
                <a:lnTo>
                  <a:pt x="996509" y="475996"/>
                </a:lnTo>
                <a:lnTo>
                  <a:pt x="1024157" y="511317"/>
                </a:lnTo>
                <a:lnTo>
                  <a:pt x="1050584" y="547610"/>
                </a:lnTo>
                <a:lnTo>
                  <a:pt x="1075759" y="584842"/>
                </a:lnTo>
                <a:lnTo>
                  <a:pt x="1099650" y="622983"/>
                </a:lnTo>
                <a:lnTo>
                  <a:pt x="1122226" y="662002"/>
                </a:lnTo>
                <a:lnTo>
                  <a:pt x="1143456" y="701866"/>
                </a:lnTo>
                <a:lnTo>
                  <a:pt x="1163308" y="742546"/>
                </a:lnTo>
                <a:lnTo>
                  <a:pt x="1181752" y="784009"/>
                </a:lnTo>
                <a:lnTo>
                  <a:pt x="1198756" y="826225"/>
                </a:lnTo>
                <a:lnTo>
                  <a:pt x="1214289" y="869162"/>
                </a:lnTo>
                <a:lnTo>
                  <a:pt x="1228320" y="912789"/>
                </a:lnTo>
                <a:lnTo>
                  <a:pt x="1240817" y="957075"/>
                </a:lnTo>
                <a:lnTo>
                  <a:pt x="1251749" y="1001989"/>
                </a:lnTo>
                <a:lnTo>
                  <a:pt x="1261085" y="1047498"/>
                </a:lnTo>
                <a:lnTo>
                  <a:pt x="1268793" y="1093573"/>
                </a:lnTo>
                <a:lnTo>
                  <a:pt x="1274843" y="1140181"/>
                </a:lnTo>
                <a:lnTo>
                  <a:pt x="1279033" y="1185959"/>
                </a:lnTo>
                <a:lnTo>
                  <a:pt x="1279033" y="1379833"/>
                </a:lnTo>
                <a:lnTo>
                  <a:pt x="1274843" y="1425611"/>
                </a:lnTo>
                <a:lnTo>
                  <a:pt x="1268793" y="1472219"/>
                </a:lnTo>
                <a:lnTo>
                  <a:pt x="1261085" y="1518293"/>
                </a:lnTo>
                <a:lnTo>
                  <a:pt x="1251749" y="1563803"/>
                </a:lnTo>
                <a:lnTo>
                  <a:pt x="1240817" y="1608716"/>
                </a:lnTo>
                <a:lnTo>
                  <a:pt x="1228320" y="1653002"/>
                </a:lnTo>
                <a:lnTo>
                  <a:pt x="1214289" y="1696629"/>
                </a:lnTo>
                <a:lnTo>
                  <a:pt x="1198756" y="1739566"/>
                </a:lnTo>
                <a:lnTo>
                  <a:pt x="1181752" y="1781782"/>
                </a:lnTo>
                <a:lnTo>
                  <a:pt x="1163308" y="1823245"/>
                </a:lnTo>
                <a:lnTo>
                  <a:pt x="1143456" y="1863925"/>
                </a:lnTo>
                <a:lnTo>
                  <a:pt x="1122226" y="1903790"/>
                </a:lnTo>
                <a:lnTo>
                  <a:pt x="1099650" y="1942808"/>
                </a:lnTo>
                <a:lnTo>
                  <a:pt x="1075759" y="1980949"/>
                </a:lnTo>
                <a:lnTo>
                  <a:pt x="1050584" y="2018182"/>
                </a:lnTo>
                <a:lnTo>
                  <a:pt x="1024157" y="2054474"/>
                </a:lnTo>
                <a:lnTo>
                  <a:pt x="996509" y="2089795"/>
                </a:lnTo>
                <a:lnTo>
                  <a:pt x="967671" y="2124114"/>
                </a:lnTo>
                <a:lnTo>
                  <a:pt x="937674" y="2157399"/>
                </a:lnTo>
                <a:lnTo>
                  <a:pt x="906550" y="2189619"/>
                </a:lnTo>
                <a:lnTo>
                  <a:pt x="874330" y="2220743"/>
                </a:lnTo>
                <a:lnTo>
                  <a:pt x="841045" y="2250740"/>
                </a:lnTo>
                <a:lnTo>
                  <a:pt x="806726" y="2279578"/>
                </a:lnTo>
                <a:lnTo>
                  <a:pt x="771404" y="2307226"/>
                </a:lnTo>
                <a:lnTo>
                  <a:pt x="735112" y="2333653"/>
                </a:lnTo>
                <a:lnTo>
                  <a:pt x="697879" y="2358827"/>
                </a:lnTo>
                <a:lnTo>
                  <a:pt x="659738" y="2382718"/>
                </a:lnTo>
                <a:lnTo>
                  <a:pt x="620720" y="2405294"/>
                </a:lnTo>
                <a:lnTo>
                  <a:pt x="580855" y="2426524"/>
                </a:lnTo>
                <a:lnTo>
                  <a:pt x="540176" y="2446376"/>
                </a:lnTo>
                <a:lnTo>
                  <a:pt x="498712" y="2464820"/>
                </a:lnTo>
                <a:lnTo>
                  <a:pt x="456497" y="2481824"/>
                </a:lnTo>
                <a:lnTo>
                  <a:pt x="413560" y="2497356"/>
                </a:lnTo>
                <a:lnTo>
                  <a:pt x="369933" y="2511387"/>
                </a:lnTo>
                <a:lnTo>
                  <a:pt x="325647" y="2523883"/>
                </a:lnTo>
                <a:lnTo>
                  <a:pt x="280734" y="2534815"/>
                </a:lnTo>
                <a:lnTo>
                  <a:pt x="235225" y="2544151"/>
                </a:lnTo>
                <a:lnTo>
                  <a:pt x="189151" y="2551860"/>
                </a:lnTo>
                <a:lnTo>
                  <a:pt x="142543" y="2557909"/>
                </a:lnTo>
                <a:lnTo>
                  <a:pt x="95432" y="2562269"/>
                </a:lnTo>
                <a:lnTo>
                  <a:pt x="47851" y="2564908"/>
                </a:lnTo>
                <a:lnTo>
                  <a:pt x="0" y="2565792"/>
                </a:lnTo>
                <a:close/>
              </a:path>
            </a:pathLst>
          </a:custGeom>
          <a:solidFill>
            <a:srgbClr val="403D3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1168967"/>
            <a:ext cx="1279525" cy="2566035"/>
          </a:xfrm>
          <a:custGeom>
            <a:avLst/>
            <a:gdLst/>
            <a:ahLst/>
            <a:cxnLst/>
            <a:rect l="l" t="t" r="r" b="b"/>
            <a:pathLst>
              <a:path w="1279525" h="2566035">
                <a:moveTo>
                  <a:pt x="0" y="2565792"/>
                </a:moveTo>
                <a:lnTo>
                  <a:pt x="0" y="2525110"/>
                </a:lnTo>
                <a:lnTo>
                  <a:pt x="48524" y="2524172"/>
                </a:lnTo>
                <a:lnTo>
                  <a:pt x="96757" y="2521369"/>
                </a:lnTo>
                <a:lnTo>
                  <a:pt x="144487" y="2516741"/>
                </a:lnTo>
                <a:lnTo>
                  <a:pt x="191677" y="2510321"/>
                </a:lnTo>
                <a:lnTo>
                  <a:pt x="238295" y="2502145"/>
                </a:lnTo>
                <a:lnTo>
                  <a:pt x="284304" y="2492248"/>
                </a:lnTo>
                <a:lnTo>
                  <a:pt x="329670" y="2480664"/>
                </a:lnTo>
                <a:lnTo>
                  <a:pt x="374358" y="2467428"/>
                </a:lnTo>
                <a:lnTo>
                  <a:pt x="418333" y="2452575"/>
                </a:lnTo>
                <a:lnTo>
                  <a:pt x="461561" y="2436139"/>
                </a:lnTo>
                <a:lnTo>
                  <a:pt x="504007" y="2418156"/>
                </a:lnTo>
                <a:lnTo>
                  <a:pt x="545636" y="2398661"/>
                </a:lnTo>
                <a:lnTo>
                  <a:pt x="586413" y="2377687"/>
                </a:lnTo>
                <a:lnTo>
                  <a:pt x="626303" y="2355270"/>
                </a:lnTo>
                <a:lnTo>
                  <a:pt x="665272" y="2331445"/>
                </a:lnTo>
                <a:lnTo>
                  <a:pt x="703285" y="2306245"/>
                </a:lnTo>
                <a:lnTo>
                  <a:pt x="740307" y="2279708"/>
                </a:lnTo>
                <a:lnTo>
                  <a:pt x="776303" y="2251866"/>
                </a:lnTo>
                <a:lnTo>
                  <a:pt x="811239" y="2222755"/>
                </a:lnTo>
                <a:lnTo>
                  <a:pt x="845079" y="2192409"/>
                </a:lnTo>
                <a:lnTo>
                  <a:pt x="877789" y="2160864"/>
                </a:lnTo>
                <a:lnTo>
                  <a:pt x="909335" y="2128153"/>
                </a:lnTo>
                <a:lnTo>
                  <a:pt x="939680" y="2094313"/>
                </a:lnTo>
                <a:lnTo>
                  <a:pt x="968791" y="2059378"/>
                </a:lnTo>
                <a:lnTo>
                  <a:pt x="996633" y="2023381"/>
                </a:lnTo>
                <a:lnTo>
                  <a:pt x="1023171" y="1986359"/>
                </a:lnTo>
                <a:lnTo>
                  <a:pt x="1048370" y="1948347"/>
                </a:lnTo>
                <a:lnTo>
                  <a:pt x="1072196" y="1909378"/>
                </a:lnTo>
                <a:lnTo>
                  <a:pt x="1094613" y="1869487"/>
                </a:lnTo>
                <a:lnTo>
                  <a:pt x="1115586" y="1828710"/>
                </a:lnTo>
                <a:lnTo>
                  <a:pt x="1135082" y="1787081"/>
                </a:lnTo>
                <a:lnTo>
                  <a:pt x="1153065" y="1744636"/>
                </a:lnTo>
                <a:lnTo>
                  <a:pt x="1169501" y="1701408"/>
                </a:lnTo>
                <a:lnTo>
                  <a:pt x="1184354" y="1657432"/>
                </a:lnTo>
                <a:lnTo>
                  <a:pt x="1197590" y="1612744"/>
                </a:lnTo>
                <a:lnTo>
                  <a:pt x="1209174" y="1567378"/>
                </a:lnTo>
                <a:lnTo>
                  <a:pt x="1219071" y="1521369"/>
                </a:lnTo>
                <a:lnTo>
                  <a:pt x="1227247" y="1474752"/>
                </a:lnTo>
                <a:lnTo>
                  <a:pt x="1233666" y="1427561"/>
                </a:lnTo>
                <a:lnTo>
                  <a:pt x="1238295" y="1379832"/>
                </a:lnTo>
                <a:lnTo>
                  <a:pt x="1241097" y="1331598"/>
                </a:lnTo>
                <a:lnTo>
                  <a:pt x="1242039" y="1282896"/>
                </a:lnTo>
                <a:lnTo>
                  <a:pt x="1241098" y="1234192"/>
                </a:lnTo>
                <a:lnTo>
                  <a:pt x="1238373" y="1187293"/>
                </a:lnTo>
                <a:lnTo>
                  <a:pt x="1233668" y="1138228"/>
                </a:lnTo>
                <a:lnTo>
                  <a:pt x="1227249" y="1091037"/>
                </a:lnTo>
                <a:lnTo>
                  <a:pt x="1219074" y="1044419"/>
                </a:lnTo>
                <a:lnTo>
                  <a:pt x="1209177" y="998410"/>
                </a:lnTo>
                <a:lnTo>
                  <a:pt x="1197593" y="953044"/>
                </a:lnTo>
                <a:lnTo>
                  <a:pt x="1184358" y="908355"/>
                </a:lnTo>
                <a:lnTo>
                  <a:pt x="1169505" y="864379"/>
                </a:lnTo>
                <a:lnTo>
                  <a:pt x="1153070" y="821151"/>
                </a:lnTo>
                <a:lnTo>
                  <a:pt x="1135087" y="778705"/>
                </a:lnTo>
                <a:lnTo>
                  <a:pt x="1115591" y="737076"/>
                </a:lnTo>
                <a:lnTo>
                  <a:pt x="1094618" y="696298"/>
                </a:lnTo>
                <a:lnTo>
                  <a:pt x="1072201" y="656408"/>
                </a:lnTo>
                <a:lnTo>
                  <a:pt x="1048376" y="617439"/>
                </a:lnTo>
                <a:lnTo>
                  <a:pt x="1023177" y="579425"/>
                </a:lnTo>
                <a:lnTo>
                  <a:pt x="996640" y="542403"/>
                </a:lnTo>
                <a:lnTo>
                  <a:pt x="968798" y="506407"/>
                </a:lnTo>
                <a:lnTo>
                  <a:pt x="939687" y="471471"/>
                </a:lnTo>
                <a:lnTo>
                  <a:pt x="909342" y="437631"/>
                </a:lnTo>
                <a:lnTo>
                  <a:pt x="877796" y="404920"/>
                </a:lnTo>
                <a:lnTo>
                  <a:pt x="845086" y="373375"/>
                </a:lnTo>
                <a:lnTo>
                  <a:pt x="811246" y="343029"/>
                </a:lnTo>
                <a:lnTo>
                  <a:pt x="776311" y="313918"/>
                </a:lnTo>
                <a:lnTo>
                  <a:pt x="740315" y="286076"/>
                </a:lnTo>
                <a:lnTo>
                  <a:pt x="703293" y="259538"/>
                </a:lnTo>
                <a:lnTo>
                  <a:pt x="665280" y="234339"/>
                </a:lnTo>
                <a:lnTo>
                  <a:pt x="626311" y="210513"/>
                </a:lnTo>
                <a:lnTo>
                  <a:pt x="586421" y="188096"/>
                </a:lnTo>
                <a:lnTo>
                  <a:pt x="545644" y="167123"/>
                </a:lnTo>
                <a:lnTo>
                  <a:pt x="504015" y="147627"/>
                </a:lnTo>
                <a:lnTo>
                  <a:pt x="461569" y="129644"/>
                </a:lnTo>
                <a:lnTo>
                  <a:pt x="418341" y="113208"/>
                </a:lnTo>
                <a:lnTo>
                  <a:pt x="374366" y="98355"/>
                </a:lnTo>
                <a:lnTo>
                  <a:pt x="329678" y="85119"/>
                </a:lnTo>
                <a:lnTo>
                  <a:pt x="284312" y="73535"/>
                </a:lnTo>
                <a:lnTo>
                  <a:pt x="238303" y="63638"/>
                </a:lnTo>
                <a:lnTo>
                  <a:pt x="191686" y="55462"/>
                </a:lnTo>
                <a:lnTo>
                  <a:pt x="144495" y="49042"/>
                </a:lnTo>
                <a:lnTo>
                  <a:pt x="96765" y="44414"/>
                </a:lnTo>
                <a:lnTo>
                  <a:pt x="48532" y="41611"/>
                </a:lnTo>
                <a:lnTo>
                  <a:pt x="0" y="40673"/>
                </a:lnTo>
                <a:lnTo>
                  <a:pt x="0" y="0"/>
                </a:lnTo>
                <a:lnTo>
                  <a:pt x="47851" y="883"/>
                </a:lnTo>
                <a:lnTo>
                  <a:pt x="95432" y="3522"/>
                </a:lnTo>
                <a:lnTo>
                  <a:pt x="142543" y="7882"/>
                </a:lnTo>
                <a:lnTo>
                  <a:pt x="189151" y="13932"/>
                </a:lnTo>
                <a:lnTo>
                  <a:pt x="235225" y="21640"/>
                </a:lnTo>
                <a:lnTo>
                  <a:pt x="280734" y="30976"/>
                </a:lnTo>
                <a:lnTo>
                  <a:pt x="325647" y="41908"/>
                </a:lnTo>
                <a:lnTo>
                  <a:pt x="369933" y="54405"/>
                </a:lnTo>
                <a:lnTo>
                  <a:pt x="413560" y="68436"/>
                </a:lnTo>
                <a:lnTo>
                  <a:pt x="456497" y="83969"/>
                </a:lnTo>
                <a:lnTo>
                  <a:pt x="498712" y="100973"/>
                </a:lnTo>
                <a:lnTo>
                  <a:pt x="540176" y="119417"/>
                </a:lnTo>
                <a:lnTo>
                  <a:pt x="580855" y="139269"/>
                </a:lnTo>
                <a:lnTo>
                  <a:pt x="620720" y="160499"/>
                </a:lnTo>
                <a:lnTo>
                  <a:pt x="659738" y="183075"/>
                </a:lnTo>
                <a:lnTo>
                  <a:pt x="697879" y="206966"/>
                </a:lnTo>
                <a:lnTo>
                  <a:pt x="735112" y="232141"/>
                </a:lnTo>
                <a:lnTo>
                  <a:pt x="771404" y="258568"/>
                </a:lnTo>
                <a:lnTo>
                  <a:pt x="806726" y="286216"/>
                </a:lnTo>
                <a:lnTo>
                  <a:pt x="841045" y="315054"/>
                </a:lnTo>
                <a:lnTo>
                  <a:pt x="874330" y="345051"/>
                </a:lnTo>
                <a:lnTo>
                  <a:pt x="906550" y="376175"/>
                </a:lnTo>
                <a:lnTo>
                  <a:pt x="937674" y="408395"/>
                </a:lnTo>
                <a:lnTo>
                  <a:pt x="967671" y="441681"/>
                </a:lnTo>
                <a:lnTo>
                  <a:pt x="996509" y="475999"/>
                </a:lnTo>
                <a:lnTo>
                  <a:pt x="1024157" y="511321"/>
                </a:lnTo>
                <a:lnTo>
                  <a:pt x="1050584" y="547613"/>
                </a:lnTo>
                <a:lnTo>
                  <a:pt x="1075759" y="584846"/>
                </a:lnTo>
                <a:lnTo>
                  <a:pt x="1099650" y="622987"/>
                </a:lnTo>
                <a:lnTo>
                  <a:pt x="1122226" y="662005"/>
                </a:lnTo>
                <a:lnTo>
                  <a:pt x="1143456" y="701870"/>
                </a:lnTo>
                <a:lnTo>
                  <a:pt x="1163308" y="742550"/>
                </a:lnTo>
                <a:lnTo>
                  <a:pt x="1181752" y="784013"/>
                </a:lnTo>
                <a:lnTo>
                  <a:pt x="1198756" y="826229"/>
                </a:lnTo>
                <a:lnTo>
                  <a:pt x="1214289" y="869166"/>
                </a:lnTo>
                <a:lnTo>
                  <a:pt x="1228320" y="912792"/>
                </a:lnTo>
                <a:lnTo>
                  <a:pt x="1240817" y="957078"/>
                </a:lnTo>
                <a:lnTo>
                  <a:pt x="1251749" y="1001991"/>
                </a:lnTo>
                <a:lnTo>
                  <a:pt x="1261085" y="1047500"/>
                </a:lnTo>
                <a:lnTo>
                  <a:pt x="1268793" y="1093574"/>
                </a:lnTo>
                <a:lnTo>
                  <a:pt x="1274843" y="1140182"/>
                </a:lnTo>
                <a:lnTo>
                  <a:pt x="1279033" y="1185958"/>
                </a:lnTo>
                <a:lnTo>
                  <a:pt x="1279033" y="1379832"/>
                </a:lnTo>
                <a:lnTo>
                  <a:pt x="1274843" y="1425609"/>
                </a:lnTo>
                <a:lnTo>
                  <a:pt x="1268793" y="1472217"/>
                </a:lnTo>
                <a:lnTo>
                  <a:pt x="1261085" y="1518291"/>
                </a:lnTo>
                <a:lnTo>
                  <a:pt x="1251749" y="1563800"/>
                </a:lnTo>
                <a:lnTo>
                  <a:pt x="1240817" y="1608713"/>
                </a:lnTo>
                <a:lnTo>
                  <a:pt x="1228320" y="1652999"/>
                </a:lnTo>
                <a:lnTo>
                  <a:pt x="1214289" y="1696626"/>
                </a:lnTo>
                <a:lnTo>
                  <a:pt x="1198756" y="1739563"/>
                </a:lnTo>
                <a:lnTo>
                  <a:pt x="1181752" y="1781779"/>
                </a:lnTo>
                <a:lnTo>
                  <a:pt x="1163308" y="1823242"/>
                </a:lnTo>
                <a:lnTo>
                  <a:pt x="1143456" y="1863921"/>
                </a:lnTo>
                <a:lnTo>
                  <a:pt x="1122226" y="1903786"/>
                </a:lnTo>
                <a:lnTo>
                  <a:pt x="1099650" y="1942805"/>
                </a:lnTo>
                <a:lnTo>
                  <a:pt x="1075759" y="1980946"/>
                </a:lnTo>
                <a:lnTo>
                  <a:pt x="1050584" y="2018178"/>
                </a:lnTo>
                <a:lnTo>
                  <a:pt x="1024157" y="2054471"/>
                </a:lnTo>
                <a:lnTo>
                  <a:pt x="996509" y="2089792"/>
                </a:lnTo>
                <a:lnTo>
                  <a:pt x="967671" y="2124111"/>
                </a:lnTo>
                <a:lnTo>
                  <a:pt x="937674" y="2157396"/>
                </a:lnTo>
                <a:lnTo>
                  <a:pt x="906550" y="2189616"/>
                </a:lnTo>
                <a:lnTo>
                  <a:pt x="874330" y="2220740"/>
                </a:lnTo>
                <a:lnTo>
                  <a:pt x="841045" y="2250737"/>
                </a:lnTo>
                <a:lnTo>
                  <a:pt x="806726" y="2279575"/>
                </a:lnTo>
                <a:lnTo>
                  <a:pt x="771404" y="2307223"/>
                </a:lnTo>
                <a:lnTo>
                  <a:pt x="735112" y="2333651"/>
                </a:lnTo>
                <a:lnTo>
                  <a:pt x="697879" y="2358825"/>
                </a:lnTo>
                <a:lnTo>
                  <a:pt x="659738" y="2382716"/>
                </a:lnTo>
                <a:lnTo>
                  <a:pt x="620720" y="2405292"/>
                </a:lnTo>
                <a:lnTo>
                  <a:pt x="580855" y="2426522"/>
                </a:lnTo>
                <a:lnTo>
                  <a:pt x="540176" y="2446375"/>
                </a:lnTo>
                <a:lnTo>
                  <a:pt x="498712" y="2464819"/>
                </a:lnTo>
                <a:lnTo>
                  <a:pt x="456497" y="2481823"/>
                </a:lnTo>
                <a:lnTo>
                  <a:pt x="413560" y="2497356"/>
                </a:lnTo>
                <a:lnTo>
                  <a:pt x="369933" y="2511386"/>
                </a:lnTo>
                <a:lnTo>
                  <a:pt x="325647" y="2523883"/>
                </a:lnTo>
                <a:lnTo>
                  <a:pt x="280734" y="2534815"/>
                </a:lnTo>
                <a:lnTo>
                  <a:pt x="235225" y="2544151"/>
                </a:lnTo>
                <a:lnTo>
                  <a:pt x="189151" y="2551860"/>
                </a:lnTo>
                <a:lnTo>
                  <a:pt x="142543" y="2557909"/>
                </a:lnTo>
                <a:lnTo>
                  <a:pt x="95432" y="2562270"/>
                </a:lnTo>
                <a:lnTo>
                  <a:pt x="47851" y="2564908"/>
                </a:lnTo>
                <a:lnTo>
                  <a:pt x="0" y="2565792"/>
                </a:lnTo>
                <a:close/>
              </a:path>
            </a:pathLst>
          </a:custGeom>
          <a:solidFill>
            <a:srgbClr val="403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155" y="8558729"/>
            <a:ext cx="1676399" cy="6953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1538473"/>
            <a:ext cx="12780644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403D3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34944" y="3022662"/>
            <a:ext cx="9956800" cy="3147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403D3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GSTC/4.%20PROCEDURE%20INTERNE/Codice%20Etico%20Palace%20Inn.docx.pdf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183630" cy="10281920"/>
            <a:chOff x="0" y="0"/>
            <a:chExt cx="6183630" cy="102819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709420" cy="1028141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35230" y="1599991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89" h="948689">
                  <a:moveTo>
                    <a:pt x="474111" y="948223"/>
                  </a:moveTo>
                  <a:lnTo>
                    <a:pt x="425705" y="945771"/>
                  </a:lnTo>
                  <a:lnTo>
                    <a:pt x="378682" y="938573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lnTo>
                    <a:pt x="2374" y="427240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1"/>
                  </a:lnTo>
                  <a:lnTo>
                    <a:pt x="57307" y="248306"/>
                  </a:lnTo>
                  <a:lnTo>
                    <a:pt x="81081" y="209214"/>
                  </a:lnTo>
                  <a:lnTo>
                    <a:pt x="108399" y="172705"/>
                  </a:lnTo>
                  <a:lnTo>
                    <a:pt x="139021" y="139020"/>
                  </a:lnTo>
                  <a:lnTo>
                    <a:pt x="172707" y="108398"/>
                  </a:lnTo>
                  <a:lnTo>
                    <a:pt x="209215" y="81080"/>
                  </a:lnTo>
                  <a:lnTo>
                    <a:pt x="248308" y="57306"/>
                  </a:lnTo>
                  <a:lnTo>
                    <a:pt x="289743" y="37316"/>
                  </a:lnTo>
                  <a:lnTo>
                    <a:pt x="333281" y="21350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2517" y="2452"/>
                  </a:lnTo>
                  <a:lnTo>
                    <a:pt x="569540" y="9649"/>
                  </a:lnTo>
                  <a:lnTo>
                    <a:pt x="590421" y="15031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6" y="35705"/>
                  </a:lnTo>
                  <a:lnTo>
                    <a:pt x="295588" y="51165"/>
                  </a:lnTo>
                  <a:lnTo>
                    <a:pt x="255467" y="70521"/>
                  </a:lnTo>
                  <a:lnTo>
                    <a:pt x="217614" y="93541"/>
                  </a:lnTo>
                  <a:lnTo>
                    <a:pt x="182263" y="119993"/>
                  </a:lnTo>
                  <a:lnTo>
                    <a:pt x="149646" y="149644"/>
                  </a:lnTo>
                  <a:lnTo>
                    <a:pt x="119995" y="182262"/>
                  </a:lnTo>
                  <a:lnTo>
                    <a:pt x="93543" y="217613"/>
                  </a:lnTo>
                  <a:lnTo>
                    <a:pt x="70523" y="255466"/>
                  </a:lnTo>
                  <a:lnTo>
                    <a:pt x="51167" y="295587"/>
                  </a:lnTo>
                  <a:lnTo>
                    <a:pt x="35708" y="337745"/>
                  </a:lnTo>
                  <a:lnTo>
                    <a:pt x="24377" y="381707"/>
                  </a:lnTo>
                  <a:lnTo>
                    <a:pt x="17408" y="427240"/>
                  </a:lnTo>
                  <a:lnTo>
                    <a:pt x="15034" y="474111"/>
                  </a:lnTo>
                  <a:lnTo>
                    <a:pt x="17408" y="520982"/>
                  </a:lnTo>
                  <a:lnTo>
                    <a:pt x="24377" y="566515"/>
                  </a:lnTo>
                  <a:lnTo>
                    <a:pt x="35708" y="610476"/>
                  </a:lnTo>
                  <a:lnTo>
                    <a:pt x="51167" y="652633"/>
                  </a:lnTo>
                  <a:lnTo>
                    <a:pt x="70523" y="692755"/>
                  </a:lnTo>
                  <a:lnTo>
                    <a:pt x="93543" y="730607"/>
                  </a:lnTo>
                  <a:lnTo>
                    <a:pt x="119995" y="765958"/>
                  </a:lnTo>
                  <a:lnTo>
                    <a:pt x="149646" y="798575"/>
                  </a:lnTo>
                  <a:lnTo>
                    <a:pt x="182263" y="828226"/>
                  </a:lnTo>
                  <a:lnTo>
                    <a:pt x="217614" y="854678"/>
                  </a:lnTo>
                  <a:lnTo>
                    <a:pt x="255467" y="877699"/>
                  </a:lnTo>
                  <a:lnTo>
                    <a:pt x="295588" y="897055"/>
                  </a:lnTo>
                  <a:lnTo>
                    <a:pt x="337746" y="912515"/>
                  </a:lnTo>
                  <a:lnTo>
                    <a:pt x="381707" y="923845"/>
                  </a:lnTo>
                  <a:lnTo>
                    <a:pt x="427240" y="930814"/>
                  </a:lnTo>
                  <a:lnTo>
                    <a:pt x="474111" y="933189"/>
                  </a:lnTo>
                  <a:lnTo>
                    <a:pt x="590433" y="933189"/>
                  </a:lnTo>
                  <a:lnTo>
                    <a:pt x="569541" y="938573"/>
                  </a:lnTo>
                  <a:lnTo>
                    <a:pt x="522517" y="945771"/>
                  </a:lnTo>
                  <a:lnTo>
                    <a:pt x="474111" y="948223"/>
                  </a:lnTo>
                  <a:close/>
                </a:path>
                <a:path w="948689" h="948689">
                  <a:moveTo>
                    <a:pt x="590433" y="933189"/>
                  </a:moveTo>
                  <a:lnTo>
                    <a:pt x="474111" y="933189"/>
                  </a:lnTo>
                  <a:lnTo>
                    <a:pt x="520982" y="930814"/>
                  </a:lnTo>
                  <a:lnTo>
                    <a:pt x="566515" y="923845"/>
                  </a:lnTo>
                  <a:lnTo>
                    <a:pt x="610476" y="912515"/>
                  </a:lnTo>
                  <a:lnTo>
                    <a:pt x="652633" y="897055"/>
                  </a:lnTo>
                  <a:lnTo>
                    <a:pt x="692755" y="877699"/>
                  </a:lnTo>
                  <a:lnTo>
                    <a:pt x="730607" y="854678"/>
                  </a:lnTo>
                  <a:lnTo>
                    <a:pt x="765958" y="828226"/>
                  </a:lnTo>
                  <a:lnTo>
                    <a:pt x="798576" y="798575"/>
                  </a:lnTo>
                  <a:lnTo>
                    <a:pt x="828226" y="765958"/>
                  </a:lnTo>
                  <a:lnTo>
                    <a:pt x="854678" y="730607"/>
                  </a:lnTo>
                  <a:lnTo>
                    <a:pt x="877699" y="692755"/>
                  </a:lnTo>
                  <a:lnTo>
                    <a:pt x="897055" y="652633"/>
                  </a:lnTo>
                  <a:lnTo>
                    <a:pt x="912515" y="610476"/>
                  </a:lnTo>
                  <a:lnTo>
                    <a:pt x="923845" y="566515"/>
                  </a:lnTo>
                  <a:lnTo>
                    <a:pt x="930814" y="520982"/>
                  </a:lnTo>
                  <a:lnTo>
                    <a:pt x="933189" y="474111"/>
                  </a:lnTo>
                  <a:lnTo>
                    <a:pt x="930814" y="427240"/>
                  </a:lnTo>
                  <a:lnTo>
                    <a:pt x="923845" y="381707"/>
                  </a:lnTo>
                  <a:lnTo>
                    <a:pt x="912515" y="337745"/>
                  </a:lnTo>
                  <a:lnTo>
                    <a:pt x="897055" y="295587"/>
                  </a:lnTo>
                  <a:lnTo>
                    <a:pt x="877699" y="255466"/>
                  </a:lnTo>
                  <a:lnTo>
                    <a:pt x="854678" y="217613"/>
                  </a:lnTo>
                  <a:lnTo>
                    <a:pt x="828226" y="182262"/>
                  </a:lnTo>
                  <a:lnTo>
                    <a:pt x="798575" y="149644"/>
                  </a:lnTo>
                  <a:lnTo>
                    <a:pt x="765958" y="119993"/>
                  </a:lnTo>
                  <a:lnTo>
                    <a:pt x="730607" y="93541"/>
                  </a:lnTo>
                  <a:lnTo>
                    <a:pt x="692755" y="70521"/>
                  </a:lnTo>
                  <a:lnTo>
                    <a:pt x="652633" y="51165"/>
                  </a:lnTo>
                  <a:lnTo>
                    <a:pt x="610476" y="35705"/>
                  </a:lnTo>
                  <a:lnTo>
                    <a:pt x="566515" y="24374"/>
                  </a:lnTo>
                  <a:lnTo>
                    <a:pt x="520982" y="17405"/>
                  </a:lnTo>
                  <a:lnTo>
                    <a:pt x="474111" y="15031"/>
                  </a:lnTo>
                  <a:lnTo>
                    <a:pt x="590421" y="15031"/>
                  </a:lnTo>
                  <a:lnTo>
                    <a:pt x="658479" y="37316"/>
                  </a:lnTo>
                  <a:lnTo>
                    <a:pt x="699914" y="57306"/>
                  </a:lnTo>
                  <a:lnTo>
                    <a:pt x="739006" y="81080"/>
                  </a:lnTo>
                  <a:lnTo>
                    <a:pt x="775515" y="108398"/>
                  </a:lnTo>
                  <a:lnTo>
                    <a:pt x="809200" y="139020"/>
                  </a:lnTo>
                  <a:lnTo>
                    <a:pt x="839822" y="172705"/>
                  </a:lnTo>
                  <a:lnTo>
                    <a:pt x="867140" y="209214"/>
                  </a:lnTo>
                  <a:lnTo>
                    <a:pt x="890915" y="248306"/>
                  </a:lnTo>
                  <a:lnTo>
                    <a:pt x="910905" y="289741"/>
                  </a:lnTo>
                  <a:lnTo>
                    <a:pt x="926871" y="333280"/>
                  </a:lnTo>
                  <a:lnTo>
                    <a:pt x="938573" y="378681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848" y="520982"/>
                  </a:lnTo>
                  <a:lnTo>
                    <a:pt x="945771" y="522517"/>
                  </a:lnTo>
                  <a:lnTo>
                    <a:pt x="938574" y="569541"/>
                  </a:lnTo>
                  <a:lnTo>
                    <a:pt x="926872" y="61494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1" y="739007"/>
                  </a:lnTo>
                  <a:lnTo>
                    <a:pt x="839823" y="775516"/>
                  </a:lnTo>
                  <a:lnTo>
                    <a:pt x="809201" y="809201"/>
                  </a:lnTo>
                  <a:lnTo>
                    <a:pt x="775516" y="839823"/>
                  </a:lnTo>
                  <a:lnTo>
                    <a:pt x="739007" y="867141"/>
                  </a:lnTo>
                  <a:lnTo>
                    <a:pt x="699915" y="890916"/>
                  </a:lnTo>
                  <a:lnTo>
                    <a:pt x="658480" y="910906"/>
                  </a:lnTo>
                  <a:lnTo>
                    <a:pt x="614942" y="926872"/>
                  </a:lnTo>
                  <a:lnTo>
                    <a:pt x="590433" y="933189"/>
                  </a:lnTo>
                  <a:close/>
                </a:path>
              </a:pathLst>
            </a:custGeom>
            <a:solidFill>
              <a:srgbClr val="403D3D">
                <a:alpha val="2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35230" y="1314951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89" h="948689">
                  <a:moveTo>
                    <a:pt x="474111" y="948223"/>
                  </a:moveTo>
                  <a:lnTo>
                    <a:pt x="425705" y="945771"/>
                  </a:lnTo>
                  <a:lnTo>
                    <a:pt x="378682" y="938573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lnTo>
                    <a:pt x="2374" y="427240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1"/>
                  </a:lnTo>
                  <a:lnTo>
                    <a:pt x="57308" y="248306"/>
                  </a:lnTo>
                  <a:lnTo>
                    <a:pt x="81082" y="209214"/>
                  </a:lnTo>
                  <a:lnTo>
                    <a:pt x="108400" y="172705"/>
                  </a:lnTo>
                  <a:lnTo>
                    <a:pt x="139022" y="139020"/>
                  </a:lnTo>
                  <a:lnTo>
                    <a:pt x="172708" y="108398"/>
                  </a:lnTo>
                  <a:lnTo>
                    <a:pt x="209217" y="81080"/>
                  </a:lnTo>
                  <a:lnTo>
                    <a:pt x="248309" y="57306"/>
                  </a:lnTo>
                  <a:lnTo>
                    <a:pt x="289744" y="37316"/>
                  </a:lnTo>
                  <a:lnTo>
                    <a:pt x="333282" y="21350"/>
                  </a:lnTo>
                  <a:lnTo>
                    <a:pt x="378683" y="9649"/>
                  </a:lnTo>
                  <a:lnTo>
                    <a:pt x="425706" y="2452"/>
                  </a:lnTo>
                  <a:lnTo>
                    <a:pt x="474111" y="0"/>
                  </a:lnTo>
                  <a:lnTo>
                    <a:pt x="522517" y="2452"/>
                  </a:lnTo>
                  <a:lnTo>
                    <a:pt x="569541" y="9649"/>
                  </a:lnTo>
                  <a:lnTo>
                    <a:pt x="590422" y="15031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5" y="35705"/>
                  </a:lnTo>
                  <a:lnTo>
                    <a:pt x="295587" y="51165"/>
                  </a:lnTo>
                  <a:lnTo>
                    <a:pt x="255466" y="70521"/>
                  </a:lnTo>
                  <a:lnTo>
                    <a:pt x="217613" y="93541"/>
                  </a:lnTo>
                  <a:lnTo>
                    <a:pt x="182262" y="119993"/>
                  </a:lnTo>
                  <a:lnTo>
                    <a:pt x="149644" y="149644"/>
                  </a:lnTo>
                  <a:lnTo>
                    <a:pt x="119993" y="182262"/>
                  </a:lnTo>
                  <a:lnTo>
                    <a:pt x="93541" y="217613"/>
                  </a:lnTo>
                  <a:lnTo>
                    <a:pt x="70521" y="255466"/>
                  </a:lnTo>
                  <a:lnTo>
                    <a:pt x="51165" y="295587"/>
                  </a:lnTo>
                  <a:lnTo>
                    <a:pt x="35705" y="337745"/>
                  </a:lnTo>
                  <a:lnTo>
                    <a:pt x="24374" y="381707"/>
                  </a:lnTo>
                  <a:lnTo>
                    <a:pt x="17405" y="427240"/>
                  </a:lnTo>
                  <a:lnTo>
                    <a:pt x="15031" y="474111"/>
                  </a:lnTo>
                  <a:lnTo>
                    <a:pt x="17405" y="520983"/>
                  </a:lnTo>
                  <a:lnTo>
                    <a:pt x="24374" y="566516"/>
                  </a:lnTo>
                  <a:lnTo>
                    <a:pt x="35705" y="610477"/>
                  </a:lnTo>
                  <a:lnTo>
                    <a:pt x="51164" y="652635"/>
                  </a:lnTo>
                  <a:lnTo>
                    <a:pt x="70521" y="692757"/>
                  </a:lnTo>
                  <a:lnTo>
                    <a:pt x="93541" y="730609"/>
                  </a:lnTo>
                  <a:lnTo>
                    <a:pt x="119993" y="765961"/>
                  </a:lnTo>
                  <a:lnTo>
                    <a:pt x="149644" y="798578"/>
                  </a:lnTo>
                  <a:lnTo>
                    <a:pt x="182261" y="828229"/>
                  </a:lnTo>
                  <a:lnTo>
                    <a:pt x="217612" y="854681"/>
                  </a:lnTo>
                  <a:lnTo>
                    <a:pt x="255465" y="877702"/>
                  </a:lnTo>
                  <a:lnTo>
                    <a:pt x="295586" y="897058"/>
                  </a:lnTo>
                  <a:lnTo>
                    <a:pt x="337744" y="912518"/>
                  </a:lnTo>
                  <a:lnTo>
                    <a:pt x="381705" y="923848"/>
                  </a:lnTo>
                  <a:lnTo>
                    <a:pt x="427237" y="930817"/>
                  </a:lnTo>
                  <a:lnTo>
                    <a:pt x="474108" y="933192"/>
                  </a:lnTo>
                  <a:lnTo>
                    <a:pt x="590422" y="933192"/>
                  </a:lnTo>
                  <a:lnTo>
                    <a:pt x="569541" y="938573"/>
                  </a:lnTo>
                  <a:lnTo>
                    <a:pt x="522517" y="945771"/>
                  </a:lnTo>
                  <a:lnTo>
                    <a:pt x="474111" y="948223"/>
                  </a:lnTo>
                  <a:close/>
                </a:path>
                <a:path w="948689" h="948689">
                  <a:moveTo>
                    <a:pt x="590422" y="933192"/>
                  </a:moveTo>
                  <a:lnTo>
                    <a:pt x="474108" y="933192"/>
                  </a:lnTo>
                  <a:lnTo>
                    <a:pt x="520979" y="930817"/>
                  </a:lnTo>
                  <a:lnTo>
                    <a:pt x="566512" y="923848"/>
                  </a:lnTo>
                  <a:lnTo>
                    <a:pt x="610473" y="912518"/>
                  </a:lnTo>
                  <a:lnTo>
                    <a:pt x="652631" y="897058"/>
                  </a:lnTo>
                  <a:lnTo>
                    <a:pt x="692752" y="877702"/>
                  </a:lnTo>
                  <a:lnTo>
                    <a:pt x="730605" y="854681"/>
                  </a:lnTo>
                  <a:lnTo>
                    <a:pt x="765956" y="828229"/>
                  </a:lnTo>
                  <a:lnTo>
                    <a:pt x="798574" y="798578"/>
                  </a:lnTo>
                  <a:lnTo>
                    <a:pt x="828225" y="765961"/>
                  </a:lnTo>
                  <a:lnTo>
                    <a:pt x="854677" y="730609"/>
                  </a:lnTo>
                  <a:lnTo>
                    <a:pt x="877698" y="692757"/>
                  </a:lnTo>
                  <a:lnTo>
                    <a:pt x="897054" y="652635"/>
                  </a:lnTo>
                  <a:lnTo>
                    <a:pt x="912514" y="610477"/>
                  </a:lnTo>
                  <a:lnTo>
                    <a:pt x="923845" y="566516"/>
                  </a:lnTo>
                  <a:lnTo>
                    <a:pt x="930814" y="520983"/>
                  </a:lnTo>
                  <a:lnTo>
                    <a:pt x="933189" y="474111"/>
                  </a:lnTo>
                  <a:lnTo>
                    <a:pt x="930814" y="427240"/>
                  </a:lnTo>
                  <a:lnTo>
                    <a:pt x="923845" y="381707"/>
                  </a:lnTo>
                  <a:lnTo>
                    <a:pt x="912515" y="337745"/>
                  </a:lnTo>
                  <a:lnTo>
                    <a:pt x="897055" y="295587"/>
                  </a:lnTo>
                  <a:lnTo>
                    <a:pt x="877699" y="255466"/>
                  </a:lnTo>
                  <a:lnTo>
                    <a:pt x="854678" y="217613"/>
                  </a:lnTo>
                  <a:lnTo>
                    <a:pt x="828226" y="182262"/>
                  </a:lnTo>
                  <a:lnTo>
                    <a:pt x="798575" y="149644"/>
                  </a:lnTo>
                  <a:lnTo>
                    <a:pt x="765958" y="119993"/>
                  </a:lnTo>
                  <a:lnTo>
                    <a:pt x="730607" y="93541"/>
                  </a:lnTo>
                  <a:lnTo>
                    <a:pt x="692755" y="70521"/>
                  </a:lnTo>
                  <a:lnTo>
                    <a:pt x="652633" y="51165"/>
                  </a:lnTo>
                  <a:lnTo>
                    <a:pt x="610476" y="35705"/>
                  </a:lnTo>
                  <a:lnTo>
                    <a:pt x="566515" y="24374"/>
                  </a:lnTo>
                  <a:lnTo>
                    <a:pt x="520982" y="17405"/>
                  </a:lnTo>
                  <a:lnTo>
                    <a:pt x="474111" y="15031"/>
                  </a:lnTo>
                  <a:lnTo>
                    <a:pt x="590422" y="15031"/>
                  </a:lnTo>
                  <a:lnTo>
                    <a:pt x="658480" y="37316"/>
                  </a:lnTo>
                  <a:lnTo>
                    <a:pt x="699915" y="57306"/>
                  </a:lnTo>
                  <a:lnTo>
                    <a:pt x="739007" y="81080"/>
                  </a:lnTo>
                  <a:lnTo>
                    <a:pt x="775516" y="108398"/>
                  </a:lnTo>
                  <a:lnTo>
                    <a:pt x="809201" y="139020"/>
                  </a:lnTo>
                  <a:lnTo>
                    <a:pt x="839823" y="172705"/>
                  </a:lnTo>
                  <a:lnTo>
                    <a:pt x="867141" y="209214"/>
                  </a:lnTo>
                  <a:lnTo>
                    <a:pt x="890916" y="248306"/>
                  </a:lnTo>
                  <a:lnTo>
                    <a:pt x="910906" y="289741"/>
                  </a:lnTo>
                  <a:lnTo>
                    <a:pt x="926872" y="333280"/>
                  </a:lnTo>
                  <a:lnTo>
                    <a:pt x="938574" y="378681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848" y="520983"/>
                  </a:lnTo>
                  <a:lnTo>
                    <a:pt x="938574" y="569541"/>
                  </a:lnTo>
                  <a:lnTo>
                    <a:pt x="926872" y="61494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2" y="739007"/>
                  </a:lnTo>
                  <a:lnTo>
                    <a:pt x="839824" y="775516"/>
                  </a:lnTo>
                  <a:lnTo>
                    <a:pt x="809202" y="809201"/>
                  </a:lnTo>
                  <a:lnTo>
                    <a:pt x="775517" y="839823"/>
                  </a:lnTo>
                  <a:lnTo>
                    <a:pt x="739008" y="867141"/>
                  </a:lnTo>
                  <a:lnTo>
                    <a:pt x="699916" y="890916"/>
                  </a:lnTo>
                  <a:lnTo>
                    <a:pt x="658481" y="910906"/>
                  </a:lnTo>
                  <a:lnTo>
                    <a:pt x="614942" y="926872"/>
                  </a:lnTo>
                  <a:lnTo>
                    <a:pt x="590422" y="933192"/>
                  </a:lnTo>
                  <a:close/>
                </a:path>
              </a:pathLst>
            </a:custGeom>
            <a:solidFill>
              <a:srgbClr val="403D3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35230" y="1029910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89" h="948689">
                  <a:moveTo>
                    <a:pt x="474111" y="948223"/>
                  </a:moveTo>
                  <a:lnTo>
                    <a:pt x="425705" y="945771"/>
                  </a:lnTo>
                  <a:lnTo>
                    <a:pt x="378681" y="938574"/>
                  </a:lnTo>
                  <a:lnTo>
                    <a:pt x="333280" y="926872"/>
                  </a:lnTo>
                  <a:lnTo>
                    <a:pt x="289742" y="910906"/>
                  </a:lnTo>
                  <a:lnTo>
                    <a:pt x="248307" y="890916"/>
                  </a:lnTo>
                  <a:lnTo>
                    <a:pt x="209214" y="867141"/>
                  </a:lnTo>
                  <a:lnTo>
                    <a:pt x="172706" y="839823"/>
                  </a:lnTo>
                  <a:lnTo>
                    <a:pt x="139020" y="809201"/>
                  </a:lnTo>
                  <a:lnTo>
                    <a:pt x="108398" y="775516"/>
                  </a:lnTo>
                  <a:lnTo>
                    <a:pt x="81080" y="739007"/>
                  </a:lnTo>
                  <a:lnTo>
                    <a:pt x="57306" y="699915"/>
                  </a:lnTo>
                  <a:lnTo>
                    <a:pt x="37316" y="658480"/>
                  </a:lnTo>
                  <a:lnTo>
                    <a:pt x="21350" y="61494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lnTo>
                    <a:pt x="2374" y="427240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1"/>
                  </a:lnTo>
                  <a:lnTo>
                    <a:pt x="57307" y="248306"/>
                  </a:lnTo>
                  <a:lnTo>
                    <a:pt x="81081" y="209214"/>
                  </a:lnTo>
                  <a:lnTo>
                    <a:pt x="108399" y="172705"/>
                  </a:lnTo>
                  <a:lnTo>
                    <a:pt x="139021" y="139020"/>
                  </a:lnTo>
                  <a:lnTo>
                    <a:pt x="172707" y="108398"/>
                  </a:lnTo>
                  <a:lnTo>
                    <a:pt x="209215" y="81080"/>
                  </a:lnTo>
                  <a:lnTo>
                    <a:pt x="248308" y="57306"/>
                  </a:lnTo>
                  <a:lnTo>
                    <a:pt x="289743" y="37316"/>
                  </a:lnTo>
                  <a:lnTo>
                    <a:pt x="333281" y="21350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2517" y="2452"/>
                  </a:lnTo>
                  <a:lnTo>
                    <a:pt x="569540" y="9649"/>
                  </a:lnTo>
                  <a:lnTo>
                    <a:pt x="590421" y="15031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5" y="35705"/>
                  </a:lnTo>
                  <a:lnTo>
                    <a:pt x="295587" y="51165"/>
                  </a:lnTo>
                  <a:lnTo>
                    <a:pt x="255466" y="70521"/>
                  </a:lnTo>
                  <a:lnTo>
                    <a:pt x="217613" y="93541"/>
                  </a:lnTo>
                  <a:lnTo>
                    <a:pt x="182262" y="119993"/>
                  </a:lnTo>
                  <a:lnTo>
                    <a:pt x="149644" y="149644"/>
                  </a:lnTo>
                  <a:lnTo>
                    <a:pt x="119993" y="182262"/>
                  </a:lnTo>
                  <a:lnTo>
                    <a:pt x="93541" y="217613"/>
                  </a:lnTo>
                  <a:lnTo>
                    <a:pt x="70521" y="255466"/>
                  </a:lnTo>
                  <a:lnTo>
                    <a:pt x="51165" y="295587"/>
                  </a:lnTo>
                  <a:lnTo>
                    <a:pt x="35705" y="337745"/>
                  </a:lnTo>
                  <a:lnTo>
                    <a:pt x="24374" y="381707"/>
                  </a:lnTo>
                  <a:lnTo>
                    <a:pt x="17405" y="427240"/>
                  </a:lnTo>
                  <a:lnTo>
                    <a:pt x="15031" y="474111"/>
                  </a:lnTo>
                  <a:lnTo>
                    <a:pt x="17405" y="520982"/>
                  </a:lnTo>
                  <a:lnTo>
                    <a:pt x="24374" y="566515"/>
                  </a:lnTo>
                  <a:lnTo>
                    <a:pt x="35704" y="610476"/>
                  </a:lnTo>
                  <a:lnTo>
                    <a:pt x="51164" y="652633"/>
                  </a:lnTo>
                  <a:lnTo>
                    <a:pt x="70520" y="692755"/>
                  </a:lnTo>
                  <a:lnTo>
                    <a:pt x="93540" y="730607"/>
                  </a:lnTo>
                  <a:lnTo>
                    <a:pt x="119992" y="765958"/>
                  </a:lnTo>
                  <a:lnTo>
                    <a:pt x="149643" y="798575"/>
                  </a:lnTo>
                  <a:lnTo>
                    <a:pt x="182260" y="828226"/>
                  </a:lnTo>
                  <a:lnTo>
                    <a:pt x="217611" y="854678"/>
                  </a:lnTo>
                  <a:lnTo>
                    <a:pt x="255464" y="877699"/>
                  </a:lnTo>
                  <a:lnTo>
                    <a:pt x="295585" y="897055"/>
                  </a:lnTo>
                  <a:lnTo>
                    <a:pt x="337743" y="912515"/>
                  </a:lnTo>
                  <a:lnTo>
                    <a:pt x="381704" y="923845"/>
                  </a:lnTo>
                  <a:lnTo>
                    <a:pt x="427237" y="930814"/>
                  </a:lnTo>
                  <a:lnTo>
                    <a:pt x="474108" y="933189"/>
                  </a:lnTo>
                  <a:lnTo>
                    <a:pt x="590433" y="933189"/>
                  </a:lnTo>
                  <a:lnTo>
                    <a:pt x="569541" y="938574"/>
                  </a:lnTo>
                  <a:lnTo>
                    <a:pt x="522517" y="945771"/>
                  </a:lnTo>
                  <a:lnTo>
                    <a:pt x="474111" y="948223"/>
                  </a:lnTo>
                  <a:close/>
                </a:path>
                <a:path w="948689" h="948689">
                  <a:moveTo>
                    <a:pt x="590433" y="933189"/>
                  </a:moveTo>
                  <a:lnTo>
                    <a:pt x="474108" y="933189"/>
                  </a:lnTo>
                  <a:lnTo>
                    <a:pt x="520979" y="930814"/>
                  </a:lnTo>
                  <a:lnTo>
                    <a:pt x="566512" y="923845"/>
                  </a:lnTo>
                  <a:lnTo>
                    <a:pt x="610473" y="912515"/>
                  </a:lnTo>
                  <a:lnTo>
                    <a:pt x="652630" y="897055"/>
                  </a:lnTo>
                  <a:lnTo>
                    <a:pt x="692752" y="877699"/>
                  </a:lnTo>
                  <a:lnTo>
                    <a:pt x="730604" y="854678"/>
                  </a:lnTo>
                  <a:lnTo>
                    <a:pt x="765955" y="828226"/>
                  </a:lnTo>
                  <a:lnTo>
                    <a:pt x="798572" y="798575"/>
                  </a:lnTo>
                  <a:lnTo>
                    <a:pt x="828223" y="765958"/>
                  </a:lnTo>
                  <a:lnTo>
                    <a:pt x="854675" y="730607"/>
                  </a:lnTo>
                  <a:lnTo>
                    <a:pt x="877696" y="692755"/>
                  </a:lnTo>
                  <a:lnTo>
                    <a:pt x="897052" y="652633"/>
                  </a:lnTo>
                  <a:lnTo>
                    <a:pt x="912512" y="610476"/>
                  </a:lnTo>
                  <a:lnTo>
                    <a:pt x="923842" y="566515"/>
                  </a:lnTo>
                  <a:lnTo>
                    <a:pt x="930811" y="520982"/>
                  </a:lnTo>
                  <a:lnTo>
                    <a:pt x="933186" y="474111"/>
                  </a:lnTo>
                  <a:lnTo>
                    <a:pt x="930812" y="427240"/>
                  </a:lnTo>
                  <a:lnTo>
                    <a:pt x="923843" y="381707"/>
                  </a:lnTo>
                  <a:lnTo>
                    <a:pt x="912513" y="337745"/>
                  </a:lnTo>
                  <a:lnTo>
                    <a:pt x="897054" y="295587"/>
                  </a:lnTo>
                  <a:lnTo>
                    <a:pt x="877698" y="255466"/>
                  </a:lnTo>
                  <a:lnTo>
                    <a:pt x="854678" y="217613"/>
                  </a:lnTo>
                  <a:lnTo>
                    <a:pt x="828226" y="182262"/>
                  </a:lnTo>
                  <a:lnTo>
                    <a:pt x="798575" y="149644"/>
                  </a:lnTo>
                  <a:lnTo>
                    <a:pt x="765958" y="119993"/>
                  </a:lnTo>
                  <a:lnTo>
                    <a:pt x="730607" y="93541"/>
                  </a:lnTo>
                  <a:lnTo>
                    <a:pt x="692754" y="70521"/>
                  </a:lnTo>
                  <a:lnTo>
                    <a:pt x="652633" y="51165"/>
                  </a:lnTo>
                  <a:lnTo>
                    <a:pt x="610476" y="35705"/>
                  </a:lnTo>
                  <a:lnTo>
                    <a:pt x="566515" y="24374"/>
                  </a:lnTo>
                  <a:lnTo>
                    <a:pt x="520982" y="17405"/>
                  </a:lnTo>
                  <a:lnTo>
                    <a:pt x="474111" y="15031"/>
                  </a:lnTo>
                  <a:lnTo>
                    <a:pt x="590421" y="15031"/>
                  </a:lnTo>
                  <a:lnTo>
                    <a:pt x="658479" y="37316"/>
                  </a:lnTo>
                  <a:lnTo>
                    <a:pt x="699914" y="57306"/>
                  </a:lnTo>
                  <a:lnTo>
                    <a:pt x="739006" y="81080"/>
                  </a:lnTo>
                  <a:lnTo>
                    <a:pt x="775515" y="108398"/>
                  </a:lnTo>
                  <a:lnTo>
                    <a:pt x="809200" y="139020"/>
                  </a:lnTo>
                  <a:lnTo>
                    <a:pt x="839822" y="172705"/>
                  </a:lnTo>
                  <a:lnTo>
                    <a:pt x="867140" y="209214"/>
                  </a:lnTo>
                  <a:lnTo>
                    <a:pt x="890915" y="248306"/>
                  </a:lnTo>
                  <a:lnTo>
                    <a:pt x="910905" y="289741"/>
                  </a:lnTo>
                  <a:lnTo>
                    <a:pt x="926871" y="333280"/>
                  </a:lnTo>
                  <a:lnTo>
                    <a:pt x="938573" y="378681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848" y="520982"/>
                  </a:lnTo>
                  <a:lnTo>
                    <a:pt x="938574" y="569541"/>
                  </a:lnTo>
                  <a:lnTo>
                    <a:pt x="926872" y="61494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1" y="739007"/>
                  </a:lnTo>
                  <a:lnTo>
                    <a:pt x="839823" y="775516"/>
                  </a:lnTo>
                  <a:lnTo>
                    <a:pt x="809201" y="809201"/>
                  </a:lnTo>
                  <a:lnTo>
                    <a:pt x="775516" y="839823"/>
                  </a:lnTo>
                  <a:lnTo>
                    <a:pt x="739007" y="867141"/>
                  </a:lnTo>
                  <a:lnTo>
                    <a:pt x="699915" y="890916"/>
                  </a:lnTo>
                  <a:lnTo>
                    <a:pt x="658480" y="910906"/>
                  </a:lnTo>
                  <a:lnTo>
                    <a:pt x="614942" y="926872"/>
                  </a:lnTo>
                  <a:lnTo>
                    <a:pt x="590433" y="933189"/>
                  </a:lnTo>
                  <a:close/>
                </a:path>
              </a:pathLst>
            </a:custGeom>
            <a:solidFill>
              <a:srgbClr val="40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282484" y="1002665"/>
            <a:ext cx="198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FF0000"/>
                </a:solidFill>
                <a:latin typeface="Verdana"/>
                <a:cs typeface="Verdana"/>
              </a:rPr>
              <a:t>LOGO</a:t>
            </a:r>
            <a:r>
              <a:rPr sz="1800" spc="-2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STRUTTURA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4944" y="7232332"/>
            <a:ext cx="4237856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7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HOTEL</a:t>
            </a:r>
            <a:r>
              <a:rPr sz="3600" spc="-79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 </a:t>
            </a:r>
            <a:r>
              <a:rPr lang="it-IT" sz="3600" spc="-385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PALACE INN FERRARA</a:t>
            </a:r>
            <a:endParaRPr sz="3600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34944" y="8855106"/>
            <a:ext cx="5152256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250" dirty="0">
                <a:solidFill>
                  <a:srgbClr val="403D3D"/>
                </a:solidFill>
                <a:latin typeface="Verdana"/>
                <a:cs typeface="Verdana"/>
              </a:rPr>
              <a:t>Sito</a:t>
            </a:r>
            <a:r>
              <a:rPr sz="2500" spc="-54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500" spc="-295" dirty="0">
                <a:solidFill>
                  <a:srgbClr val="403D3D"/>
                </a:solidFill>
                <a:latin typeface="Verdana"/>
                <a:cs typeface="Verdana"/>
              </a:rPr>
              <a:t>web</a:t>
            </a:r>
            <a:r>
              <a:rPr lang="it-IT" sz="2500" spc="-295" dirty="0">
                <a:solidFill>
                  <a:srgbClr val="403D3D"/>
                </a:solidFill>
                <a:latin typeface="Verdana"/>
                <a:cs typeface="Verdana"/>
              </a:rPr>
              <a:t>: https://www.palaceinnferrara.it/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64490" rIns="0" bIns="0" rtlCol="0">
            <a:spAutoFit/>
          </a:bodyPr>
          <a:lstStyle/>
          <a:p>
            <a:pPr marL="12700" marR="5080">
              <a:lnSpc>
                <a:spcPct val="71100"/>
              </a:lnSpc>
              <a:spcBef>
                <a:spcPts val="2870"/>
              </a:spcBef>
            </a:pPr>
            <a:r>
              <a:rPr spc="-1750" dirty="0"/>
              <a:t>I</a:t>
            </a:r>
            <a:r>
              <a:rPr spc="-665" dirty="0"/>
              <a:t>L</a:t>
            </a:r>
            <a:r>
              <a:rPr spc="-1530" dirty="0"/>
              <a:t> </a:t>
            </a:r>
            <a:r>
              <a:rPr spc="-705" dirty="0"/>
              <a:t>N</a:t>
            </a:r>
            <a:r>
              <a:rPr spc="-675" dirty="0"/>
              <a:t>O</a:t>
            </a:r>
            <a:r>
              <a:rPr spc="-665" dirty="0"/>
              <a:t>S</a:t>
            </a:r>
            <a:r>
              <a:rPr spc="-640" dirty="0"/>
              <a:t>T</a:t>
            </a:r>
            <a:r>
              <a:rPr spc="-750" dirty="0"/>
              <a:t>R</a:t>
            </a:r>
            <a:r>
              <a:rPr spc="-70" dirty="0"/>
              <a:t>O</a:t>
            </a:r>
            <a:r>
              <a:rPr spc="-1535" dirty="0"/>
              <a:t> </a:t>
            </a:r>
            <a:r>
              <a:rPr spc="-1315" dirty="0"/>
              <a:t>I</a:t>
            </a:r>
            <a:r>
              <a:rPr spc="-830" dirty="0"/>
              <a:t>M</a:t>
            </a:r>
            <a:r>
              <a:rPr spc="-855" dirty="0"/>
              <a:t>P</a:t>
            </a:r>
            <a:r>
              <a:rPr spc="-850" dirty="0"/>
              <a:t>E</a:t>
            </a:r>
            <a:r>
              <a:rPr spc="-830" dirty="0"/>
              <a:t>G</a:t>
            </a:r>
            <a:r>
              <a:rPr spc="-865" dirty="0"/>
              <a:t>N</a:t>
            </a:r>
            <a:r>
              <a:rPr spc="-229" dirty="0"/>
              <a:t>O</a:t>
            </a:r>
            <a:r>
              <a:rPr spc="-825" dirty="0"/>
              <a:t> </a:t>
            </a:r>
            <a:r>
              <a:rPr spc="-915" dirty="0"/>
              <a:t>P</a:t>
            </a:r>
            <a:r>
              <a:rPr spc="-910" dirty="0"/>
              <a:t>E</a:t>
            </a:r>
            <a:r>
              <a:rPr spc="-290" dirty="0"/>
              <a:t>R</a:t>
            </a:r>
            <a:r>
              <a:rPr spc="-1550" dirty="0"/>
              <a:t> </a:t>
            </a:r>
            <a:r>
              <a:rPr spc="-530" dirty="0"/>
              <a:t>L</a:t>
            </a:r>
            <a:r>
              <a:rPr spc="90" dirty="0"/>
              <a:t>A</a:t>
            </a:r>
            <a:r>
              <a:rPr spc="-1545" dirty="0"/>
              <a:t> </a:t>
            </a:r>
            <a:r>
              <a:rPr spc="-850" dirty="0"/>
              <a:t>S</a:t>
            </a:r>
            <a:r>
              <a:rPr spc="-860" dirty="0"/>
              <a:t>O</a:t>
            </a:r>
            <a:r>
              <a:rPr spc="-850" dirty="0"/>
              <a:t>S</a:t>
            </a:r>
            <a:r>
              <a:rPr spc="-825" dirty="0"/>
              <a:t>T</a:t>
            </a:r>
            <a:r>
              <a:rPr spc="-875" dirty="0"/>
              <a:t>E</a:t>
            </a:r>
            <a:r>
              <a:rPr spc="-890" dirty="0"/>
              <a:t>N</a:t>
            </a:r>
            <a:r>
              <a:rPr spc="-1340" dirty="0"/>
              <a:t>I</a:t>
            </a:r>
            <a:r>
              <a:rPr spc="-894" dirty="0"/>
              <a:t>B</a:t>
            </a:r>
            <a:r>
              <a:rPr spc="-1340" dirty="0"/>
              <a:t>I</a:t>
            </a:r>
            <a:r>
              <a:rPr spc="-875" dirty="0"/>
              <a:t>L</a:t>
            </a:r>
            <a:r>
              <a:rPr spc="-1340" dirty="0"/>
              <a:t>I</a:t>
            </a:r>
            <a:r>
              <a:rPr spc="-825" dirty="0"/>
              <a:t>T</a:t>
            </a:r>
            <a:r>
              <a:rPr spc="-254" dirty="0"/>
              <a:t>À</a:t>
            </a: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6000" b="0" spc="-409" dirty="0">
                <a:latin typeface="Verdana"/>
                <a:cs typeface="Verdana"/>
              </a:rPr>
              <a:t>ANNO</a:t>
            </a:r>
            <a:r>
              <a:rPr sz="6000" b="0" spc="-1310" dirty="0">
                <a:latin typeface="Verdana"/>
                <a:cs typeface="Verdana"/>
              </a:rPr>
              <a:t> </a:t>
            </a:r>
            <a:r>
              <a:rPr lang="it-IT" sz="6000" b="0" spc="-409" dirty="0">
                <a:latin typeface="Verdana"/>
              </a:rPr>
              <a:t>2025</a:t>
            </a:r>
            <a:endParaRPr sz="6000" b="0" spc="-409" dirty="0">
              <a:latin typeface="Verdana"/>
            </a:endParaRPr>
          </a:p>
        </p:txBody>
      </p:sp>
      <p:pic>
        <p:nvPicPr>
          <p:cNvPr id="19" name="Immagine 18" descr="Immagine che contiene testo, edificio, aria aperta, segnaletica&#10;&#10;Il contenuto generato dall'IA potrebbe non essere corretto.">
            <a:extLst>
              <a:ext uri="{FF2B5EF4-FFF2-40B4-BE49-F238E27FC236}">
                <a16:creationId xmlns:a16="http://schemas.microsoft.com/office/drawing/2014/main" id="{B274EDA9-79F1-D45F-2CB6-3D0267903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9"/>
          <a:stretch>
            <a:fillRect/>
          </a:stretch>
        </p:blipFill>
        <p:spPr>
          <a:xfrm>
            <a:off x="0" y="-5583"/>
            <a:ext cx="5709420" cy="10287000"/>
          </a:xfrm>
          <a:prstGeom prst="rect">
            <a:avLst/>
          </a:prstGeom>
        </p:spPr>
      </p:pic>
      <p:pic>
        <p:nvPicPr>
          <p:cNvPr id="21" name="Immagine 20" descr="Immagine che contiene nuvola, aria aperta, finestra, cielo&#10;&#10;Il contenuto generato dall'IA potrebbe non essere corretto.">
            <a:extLst>
              <a:ext uri="{FF2B5EF4-FFF2-40B4-BE49-F238E27FC236}">
                <a16:creationId xmlns:a16="http://schemas.microsoft.com/office/drawing/2014/main" id="{0F4212CB-0D69-94BC-7FA9-8D15C5B74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5177"/>
          <a:stretch>
            <a:fillRect/>
          </a:stretch>
        </p:blipFill>
        <p:spPr>
          <a:xfrm>
            <a:off x="1" y="5583"/>
            <a:ext cx="6183920" cy="10287000"/>
          </a:xfrm>
          <a:prstGeom prst="rect">
            <a:avLst/>
          </a:prstGeom>
        </p:spPr>
      </p:pic>
      <p:pic>
        <p:nvPicPr>
          <p:cNvPr id="23" name="Immagine 22" descr="Immagine che contiene albero di Natale, testo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261F5396-F5AD-AEB0-02D1-AB190A385E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23" y="549141"/>
            <a:ext cx="2551176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80314" y="8963659"/>
            <a:ext cx="218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20" dirty="0">
                <a:solidFill>
                  <a:srgbClr val="403D3D"/>
                </a:solidFill>
                <a:latin typeface="Verdana"/>
                <a:cs typeface="Verdana"/>
              </a:rPr>
              <a:t>1</a:t>
            </a:r>
            <a:r>
              <a:rPr lang="it-IT" sz="1800" spc="-420" dirty="0">
                <a:solidFill>
                  <a:srgbClr val="403D3D"/>
                </a:solidFill>
                <a:latin typeface="Verdana"/>
                <a:cs typeface="Verdana"/>
              </a:rPr>
              <a:t>0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25" dirty="0"/>
              <a:t>Performance</a:t>
            </a:r>
            <a:r>
              <a:rPr spc="-1220" dirty="0"/>
              <a:t> </a:t>
            </a:r>
            <a:r>
              <a:rPr spc="-530" dirty="0"/>
              <a:t>sociali,</a:t>
            </a:r>
            <a:r>
              <a:rPr spc="-1215" dirty="0"/>
              <a:t> </a:t>
            </a:r>
            <a:r>
              <a:rPr spc="-575" dirty="0"/>
              <a:t>culturali</a:t>
            </a:r>
            <a:r>
              <a:rPr spc="-1215" dirty="0"/>
              <a:t> </a:t>
            </a:r>
            <a:r>
              <a:rPr spc="-280" dirty="0"/>
              <a:t>ed</a:t>
            </a:r>
            <a:r>
              <a:rPr spc="-1220" dirty="0"/>
              <a:t> </a:t>
            </a:r>
            <a:r>
              <a:rPr spc="-525" dirty="0"/>
              <a:t>economiche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23937" y="3359221"/>
            <a:ext cx="15229205" cy="9525"/>
            <a:chOff x="1023937" y="3359221"/>
            <a:chExt cx="15229205" cy="9525"/>
          </a:xfrm>
        </p:grpSpPr>
        <p:sp>
          <p:nvSpPr>
            <p:cNvPr id="5" name="object 5"/>
            <p:cNvSpPr/>
            <p:nvPr/>
          </p:nvSpPr>
          <p:spPr>
            <a:xfrm>
              <a:off x="1028700" y="3363984"/>
              <a:ext cx="15211425" cy="0"/>
            </a:xfrm>
            <a:custGeom>
              <a:avLst/>
              <a:gdLst/>
              <a:ahLst/>
              <a:cxnLst/>
              <a:rect l="l" t="t" r="r" b="b"/>
              <a:pathLst>
                <a:path w="15211425">
                  <a:moveTo>
                    <a:pt x="0" y="0"/>
                  </a:moveTo>
                  <a:lnTo>
                    <a:pt x="15211424" y="0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249650" y="3359221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90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904" y="0"/>
                  </a:lnTo>
                  <a:lnTo>
                    <a:pt x="290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28700" y="9248775"/>
            <a:ext cx="15224125" cy="9525"/>
            <a:chOff x="1028700" y="9248775"/>
            <a:chExt cx="15224125" cy="9525"/>
          </a:xfrm>
        </p:grpSpPr>
        <p:sp>
          <p:nvSpPr>
            <p:cNvPr id="8" name="object 8"/>
            <p:cNvSpPr/>
            <p:nvPr/>
          </p:nvSpPr>
          <p:spPr>
            <a:xfrm>
              <a:off x="1028700" y="9248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5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9524" y="0"/>
                  </a:lnTo>
                  <a:lnTo>
                    <a:pt x="952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7749" y="9253537"/>
              <a:ext cx="15192375" cy="0"/>
            </a:xfrm>
            <a:custGeom>
              <a:avLst/>
              <a:gdLst/>
              <a:ahLst/>
              <a:cxnLst/>
              <a:rect l="l" t="t" r="r" b="b"/>
              <a:pathLst>
                <a:path w="15192375">
                  <a:moveTo>
                    <a:pt x="0" y="0"/>
                  </a:moveTo>
                  <a:lnTo>
                    <a:pt x="15192374" y="0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249650" y="92487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90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904" y="0"/>
                  </a:lnTo>
                  <a:lnTo>
                    <a:pt x="290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28700" y="4669097"/>
            <a:ext cx="15224125" cy="9525"/>
            <a:chOff x="1028700" y="4669097"/>
            <a:chExt cx="15224125" cy="9525"/>
          </a:xfrm>
        </p:grpSpPr>
        <p:sp>
          <p:nvSpPr>
            <p:cNvPr id="12" name="object 12"/>
            <p:cNvSpPr/>
            <p:nvPr/>
          </p:nvSpPr>
          <p:spPr>
            <a:xfrm>
              <a:off x="1028700" y="466909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5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9524" y="0"/>
                  </a:lnTo>
                  <a:lnTo>
                    <a:pt x="952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7749" y="4673859"/>
              <a:ext cx="15192375" cy="0"/>
            </a:xfrm>
            <a:custGeom>
              <a:avLst/>
              <a:gdLst/>
              <a:ahLst/>
              <a:cxnLst/>
              <a:rect l="l" t="t" r="r" b="b"/>
              <a:pathLst>
                <a:path w="15192375">
                  <a:moveTo>
                    <a:pt x="0" y="0"/>
                  </a:moveTo>
                  <a:lnTo>
                    <a:pt x="15192374" y="0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249650" y="4669097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90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904" y="0"/>
                  </a:lnTo>
                  <a:lnTo>
                    <a:pt x="290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16" name="object 16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667727" y="1016063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ANNO</a:t>
            </a:r>
            <a:r>
              <a:rPr lang="it-IT" sz="1600" spc="-160" dirty="0">
                <a:solidFill>
                  <a:srgbClr val="403D3D"/>
                </a:solidFill>
                <a:latin typeface="Verdana"/>
                <a:cs typeface="Verdana"/>
              </a:rPr>
              <a:t> 24/25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667662" y="6740668"/>
            <a:ext cx="268605" cy="25304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REPORT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204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6000" y="2788388"/>
            <a:ext cx="6341110" cy="18004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35" dirty="0">
                <a:solidFill>
                  <a:srgbClr val="403D3D"/>
                </a:solidFill>
                <a:latin typeface="Trebuchet MS"/>
                <a:cs typeface="Trebuchet MS"/>
              </a:rPr>
              <a:t>LE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PERSONE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55" dirty="0">
                <a:solidFill>
                  <a:srgbClr val="403D3D"/>
                </a:solidFill>
                <a:latin typeface="Trebuchet MS"/>
                <a:cs typeface="Trebuchet MS"/>
              </a:rPr>
              <a:t>AL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55" dirty="0">
                <a:solidFill>
                  <a:srgbClr val="403D3D"/>
                </a:solidFill>
                <a:latin typeface="Trebuchet MS"/>
                <a:cs typeface="Trebuchet MS"/>
              </a:rPr>
              <a:t>CENTRO: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I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NOSTRI</a:t>
            </a:r>
            <a:r>
              <a:rPr sz="2800" b="1" spc="-59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OSPITI</a:t>
            </a: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70"/>
              </a:spcBef>
            </a:pPr>
            <a:endParaRPr sz="2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it-IT" sz="2800" spc="-345" dirty="0">
                <a:solidFill>
                  <a:srgbClr val="403D3D"/>
                </a:solidFill>
                <a:latin typeface="Verdana"/>
                <a:cs typeface="Verdana"/>
              </a:rPr>
              <a:t>recensioni</a:t>
            </a:r>
            <a:endParaRPr sz="2800" dirty="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4828654" y="2889817"/>
            <a:ext cx="1518920" cy="948690"/>
            <a:chOff x="14828654" y="2889817"/>
            <a:chExt cx="1518920" cy="948690"/>
          </a:xfrm>
        </p:grpSpPr>
        <p:sp>
          <p:nvSpPr>
            <p:cNvPr id="22" name="object 22"/>
            <p:cNvSpPr/>
            <p:nvPr/>
          </p:nvSpPr>
          <p:spPr>
            <a:xfrm>
              <a:off x="14828654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2"/>
                  </a:lnTo>
                  <a:lnTo>
                    <a:pt x="21351" y="333281"/>
                  </a:lnTo>
                  <a:lnTo>
                    <a:pt x="37317" y="289743"/>
                  </a:lnTo>
                  <a:lnTo>
                    <a:pt x="57307" y="248308"/>
                  </a:lnTo>
                  <a:lnTo>
                    <a:pt x="81081" y="209215"/>
                  </a:lnTo>
                  <a:lnTo>
                    <a:pt x="108399" y="172707"/>
                  </a:lnTo>
                  <a:lnTo>
                    <a:pt x="139021" y="139021"/>
                  </a:lnTo>
                  <a:lnTo>
                    <a:pt x="172707" y="108399"/>
                  </a:lnTo>
                  <a:lnTo>
                    <a:pt x="209215" y="81081"/>
                  </a:lnTo>
                  <a:lnTo>
                    <a:pt x="248308" y="57307"/>
                  </a:lnTo>
                  <a:lnTo>
                    <a:pt x="289743" y="37317"/>
                  </a:lnTo>
                  <a:lnTo>
                    <a:pt x="333281" y="21351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7"/>
                  </a:lnTo>
                  <a:lnTo>
                    <a:pt x="739008" y="81081"/>
                  </a:lnTo>
                  <a:lnTo>
                    <a:pt x="775517" y="108399"/>
                  </a:lnTo>
                  <a:lnTo>
                    <a:pt x="809202" y="139021"/>
                  </a:lnTo>
                  <a:lnTo>
                    <a:pt x="839824" y="172707"/>
                  </a:lnTo>
                  <a:lnTo>
                    <a:pt x="867142" y="209215"/>
                  </a:lnTo>
                  <a:lnTo>
                    <a:pt x="890916" y="248308"/>
                  </a:lnTo>
                  <a:lnTo>
                    <a:pt x="910906" y="289743"/>
                  </a:lnTo>
                  <a:lnTo>
                    <a:pt x="926872" y="333281"/>
                  </a:lnTo>
                  <a:lnTo>
                    <a:pt x="938574" y="378682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0"/>
                  </a:lnTo>
                  <a:lnTo>
                    <a:pt x="933192" y="590421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6"/>
                  </a:lnTo>
                  <a:lnTo>
                    <a:pt x="897058" y="295588"/>
                  </a:lnTo>
                  <a:lnTo>
                    <a:pt x="877702" y="255467"/>
                  </a:lnTo>
                  <a:lnTo>
                    <a:pt x="854681" y="217614"/>
                  </a:lnTo>
                  <a:lnTo>
                    <a:pt x="828229" y="182263"/>
                  </a:lnTo>
                  <a:lnTo>
                    <a:pt x="798578" y="149646"/>
                  </a:lnTo>
                  <a:lnTo>
                    <a:pt x="765961" y="119995"/>
                  </a:lnTo>
                  <a:lnTo>
                    <a:pt x="730609" y="93543"/>
                  </a:lnTo>
                  <a:lnTo>
                    <a:pt x="692757" y="70523"/>
                  </a:lnTo>
                  <a:lnTo>
                    <a:pt x="652635" y="51167"/>
                  </a:lnTo>
                  <a:lnTo>
                    <a:pt x="610477" y="35708"/>
                  </a:lnTo>
                  <a:lnTo>
                    <a:pt x="566516" y="24377"/>
                  </a:lnTo>
                  <a:lnTo>
                    <a:pt x="520983" y="17408"/>
                  </a:lnTo>
                  <a:lnTo>
                    <a:pt x="474111" y="15034"/>
                  </a:lnTo>
                  <a:lnTo>
                    <a:pt x="427240" y="17408"/>
                  </a:lnTo>
                  <a:lnTo>
                    <a:pt x="381708" y="24377"/>
                  </a:lnTo>
                  <a:lnTo>
                    <a:pt x="337747" y="35708"/>
                  </a:lnTo>
                  <a:lnTo>
                    <a:pt x="295589" y="51167"/>
                  </a:lnTo>
                  <a:lnTo>
                    <a:pt x="255468" y="70523"/>
                  </a:lnTo>
                  <a:lnTo>
                    <a:pt x="217615" y="93543"/>
                  </a:lnTo>
                  <a:lnTo>
                    <a:pt x="182264" y="119995"/>
                  </a:lnTo>
                  <a:lnTo>
                    <a:pt x="149647" y="149646"/>
                  </a:lnTo>
                  <a:lnTo>
                    <a:pt x="119996" y="182263"/>
                  </a:lnTo>
                  <a:lnTo>
                    <a:pt x="93544" y="217614"/>
                  </a:lnTo>
                  <a:lnTo>
                    <a:pt x="70524" y="255467"/>
                  </a:lnTo>
                  <a:lnTo>
                    <a:pt x="51168" y="295588"/>
                  </a:lnTo>
                  <a:lnTo>
                    <a:pt x="35708" y="337746"/>
                  </a:lnTo>
                  <a:lnTo>
                    <a:pt x="24377" y="381707"/>
                  </a:lnTo>
                  <a:lnTo>
                    <a:pt x="17408" y="427240"/>
                  </a:lnTo>
                  <a:lnTo>
                    <a:pt x="15034" y="474111"/>
                  </a:lnTo>
                  <a:lnTo>
                    <a:pt x="15034" y="590433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4" y="590433"/>
                  </a:moveTo>
                  <a:lnTo>
                    <a:pt x="15034" y="474111"/>
                  </a:lnTo>
                  <a:lnTo>
                    <a:pt x="17408" y="520982"/>
                  </a:lnTo>
                  <a:lnTo>
                    <a:pt x="24377" y="566515"/>
                  </a:lnTo>
                  <a:lnTo>
                    <a:pt x="35708" y="610476"/>
                  </a:lnTo>
                  <a:lnTo>
                    <a:pt x="51168" y="652633"/>
                  </a:lnTo>
                  <a:lnTo>
                    <a:pt x="70524" y="692755"/>
                  </a:lnTo>
                  <a:lnTo>
                    <a:pt x="93544" y="730607"/>
                  </a:lnTo>
                  <a:lnTo>
                    <a:pt x="119996" y="765958"/>
                  </a:lnTo>
                  <a:lnTo>
                    <a:pt x="149647" y="798576"/>
                  </a:lnTo>
                  <a:lnTo>
                    <a:pt x="182264" y="828226"/>
                  </a:lnTo>
                  <a:lnTo>
                    <a:pt x="217615" y="854678"/>
                  </a:lnTo>
                  <a:lnTo>
                    <a:pt x="255468" y="877699"/>
                  </a:lnTo>
                  <a:lnTo>
                    <a:pt x="295589" y="897055"/>
                  </a:lnTo>
                  <a:lnTo>
                    <a:pt x="337747" y="912515"/>
                  </a:lnTo>
                  <a:lnTo>
                    <a:pt x="381708" y="923845"/>
                  </a:lnTo>
                  <a:lnTo>
                    <a:pt x="427240" y="930814"/>
                  </a:lnTo>
                  <a:lnTo>
                    <a:pt x="474111" y="933189"/>
                  </a:lnTo>
                  <a:lnTo>
                    <a:pt x="520983" y="930814"/>
                  </a:lnTo>
                  <a:lnTo>
                    <a:pt x="566516" y="923845"/>
                  </a:lnTo>
                  <a:lnTo>
                    <a:pt x="610477" y="912515"/>
                  </a:lnTo>
                  <a:lnTo>
                    <a:pt x="652635" y="897055"/>
                  </a:lnTo>
                  <a:lnTo>
                    <a:pt x="692757" y="877699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5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1"/>
                  </a:lnTo>
                  <a:lnTo>
                    <a:pt x="910906" y="658479"/>
                  </a:lnTo>
                  <a:lnTo>
                    <a:pt x="890916" y="699914"/>
                  </a:lnTo>
                  <a:lnTo>
                    <a:pt x="867142" y="739006"/>
                  </a:lnTo>
                  <a:lnTo>
                    <a:pt x="839824" y="775515"/>
                  </a:lnTo>
                  <a:lnTo>
                    <a:pt x="809202" y="809200"/>
                  </a:lnTo>
                  <a:lnTo>
                    <a:pt x="775517" y="839822"/>
                  </a:lnTo>
                  <a:lnTo>
                    <a:pt x="739008" y="867140"/>
                  </a:lnTo>
                  <a:lnTo>
                    <a:pt x="699916" y="890915"/>
                  </a:lnTo>
                  <a:lnTo>
                    <a:pt x="658481" y="910905"/>
                  </a:lnTo>
                  <a:lnTo>
                    <a:pt x="614943" y="926871"/>
                  </a:lnTo>
                  <a:lnTo>
                    <a:pt x="569542" y="938573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425705" y="945771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15034" y="590433"/>
                  </a:lnTo>
                  <a:close/>
                </a:path>
              </a:pathLst>
            </a:custGeom>
            <a:solidFill>
              <a:srgbClr val="403D3D">
                <a:alpha val="2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113694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2"/>
                  </a:lnTo>
                  <a:lnTo>
                    <a:pt x="21351" y="333281"/>
                  </a:lnTo>
                  <a:lnTo>
                    <a:pt x="37317" y="289743"/>
                  </a:lnTo>
                  <a:lnTo>
                    <a:pt x="57307" y="248308"/>
                  </a:lnTo>
                  <a:lnTo>
                    <a:pt x="81081" y="209215"/>
                  </a:lnTo>
                  <a:lnTo>
                    <a:pt x="108399" y="172707"/>
                  </a:lnTo>
                  <a:lnTo>
                    <a:pt x="139021" y="139021"/>
                  </a:lnTo>
                  <a:lnTo>
                    <a:pt x="172707" y="108399"/>
                  </a:lnTo>
                  <a:lnTo>
                    <a:pt x="209215" y="81081"/>
                  </a:lnTo>
                  <a:lnTo>
                    <a:pt x="248308" y="57307"/>
                  </a:lnTo>
                  <a:lnTo>
                    <a:pt x="289743" y="37317"/>
                  </a:lnTo>
                  <a:lnTo>
                    <a:pt x="333281" y="21351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8"/>
                  </a:lnTo>
                  <a:lnTo>
                    <a:pt x="739008" y="81082"/>
                  </a:lnTo>
                  <a:lnTo>
                    <a:pt x="775517" y="108400"/>
                  </a:lnTo>
                  <a:lnTo>
                    <a:pt x="809202" y="139022"/>
                  </a:lnTo>
                  <a:lnTo>
                    <a:pt x="839824" y="172708"/>
                  </a:lnTo>
                  <a:lnTo>
                    <a:pt x="867142" y="209217"/>
                  </a:lnTo>
                  <a:lnTo>
                    <a:pt x="890916" y="248309"/>
                  </a:lnTo>
                  <a:lnTo>
                    <a:pt x="910906" y="289744"/>
                  </a:lnTo>
                  <a:lnTo>
                    <a:pt x="926872" y="333282"/>
                  </a:lnTo>
                  <a:lnTo>
                    <a:pt x="938574" y="378683"/>
                  </a:lnTo>
                  <a:lnTo>
                    <a:pt x="945771" y="425706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1"/>
                  </a:lnTo>
                  <a:lnTo>
                    <a:pt x="933192" y="590422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5"/>
                  </a:lnTo>
                  <a:lnTo>
                    <a:pt x="897058" y="295587"/>
                  </a:lnTo>
                  <a:lnTo>
                    <a:pt x="877702" y="255466"/>
                  </a:lnTo>
                  <a:lnTo>
                    <a:pt x="854681" y="217613"/>
                  </a:lnTo>
                  <a:lnTo>
                    <a:pt x="828229" y="182262"/>
                  </a:lnTo>
                  <a:lnTo>
                    <a:pt x="798578" y="149644"/>
                  </a:lnTo>
                  <a:lnTo>
                    <a:pt x="765961" y="119993"/>
                  </a:lnTo>
                  <a:lnTo>
                    <a:pt x="730609" y="93541"/>
                  </a:lnTo>
                  <a:lnTo>
                    <a:pt x="692757" y="70521"/>
                  </a:lnTo>
                  <a:lnTo>
                    <a:pt x="652635" y="51165"/>
                  </a:lnTo>
                  <a:lnTo>
                    <a:pt x="610477" y="35705"/>
                  </a:lnTo>
                  <a:lnTo>
                    <a:pt x="566516" y="24374"/>
                  </a:lnTo>
                  <a:lnTo>
                    <a:pt x="520983" y="17405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5" y="35705"/>
                  </a:lnTo>
                  <a:lnTo>
                    <a:pt x="295587" y="51164"/>
                  </a:lnTo>
                  <a:lnTo>
                    <a:pt x="255466" y="70521"/>
                  </a:lnTo>
                  <a:lnTo>
                    <a:pt x="217613" y="93541"/>
                  </a:lnTo>
                  <a:lnTo>
                    <a:pt x="182262" y="119993"/>
                  </a:lnTo>
                  <a:lnTo>
                    <a:pt x="149644" y="149644"/>
                  </a:lnTo>
                  <a:lnTo>
                    <a:pt x="119993" y="182261"/>
                  </a:lnTo>
                  <a:lnTo>
                    <a:pt x="93541" y="217612"/>
                  </a:lnTo>
                  <a:lnTo>
                    <a:pt x="70521" y="255465"/>
                  </a:lnTo>
                  <a:lnTo>
                    <a:pt x="51164" y="295586"/>
                  </a:lnTo>
                  <a:lnTo>
                    <a:pt x="35705" y="337744"/>
                  </a:lnTo>
                  <a:lnTo>
                    <a:pt x="24374" y="381705"/>
                  </a:lnTo>
                  <a:lnTo>
                    <a:pt x="17405" y="427237"/>
                  </a:lnTo>
                  <a:lnTo>
                    <a:pt x="15031" y="474108"/>
                  </a:lnTo>
                  <a:lnTo>
                    <a:pt x="15031" y="59042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1" y="590422"/>
                  </a:moveTo>
                  <a:lnTo>
                    <a:pt x="15031" y="474108"/>
                  </a:lnTo>
                  <a:lnTo>
                    <a:pt x="17405" y="520979"/>
                  </a:lnTo>
                  <a:lnTo>
                    <a:pt x="24374" y="566512"/>
                  </a:lnTo>
                  <a:lnTo>
                    <a:pt x="35705" y="610473"/>
                  </a:lnTo>
                  <a:lnTo>
                    <a:pt x="51164" y="652631"/>
                  </a:lnTo>
                  <a:lnTo>
                    <a:pt x="70521" y="692752"/>
                  </a:lnTo>
                  <a:lnTo>
                    <a:pt x="93541" y="730605"/>
                  </a:lnTo>
                  <a:lnTo>
                    <a:pt x="119993" y="765956"/>
                  </a:lnTo>
                  <a:lnTo>
                    <a:pt x="149644" y="798574"/>
                  </a:lnTo>
                  <a:lnTo>
                    <a:pt x="182262" y="828225"/>
                  </a:lnTo>
                  <a:lnTo>
                    <a:pt x="217613" y="854677"/>
                  </a:lnTo>
                  <a:lnTo>
                    <a:pt x="255466" y="877698"/>
                  </a:lnTo>
                  <a:lnTo>
                    <a:pt x="295587" y="897054"/>
                  </a:lnTo>
                  <a:lnTo>
                    <a:pt x="337745" y="912514"/>
                  </a:lnTo>
                  <a:lnTo>
                    <a:pt x="381707" y="923845"/>
                  </a:lnTo>
                  <a:lnTo>
                    <a:pt x="427240" y="930814"/>
                  </a:lnTo>
                  <a:lnTo>
                    <a:pt x="474111" y="933189"/>
                  </a:lnTo>
                  <a:lnTo>
                    <a:pt x="520983" y="930814"/>
                  </a:lnTo>
                  <a:lnTo>
                    <a:pt x="566516" y="923845"/>
                  </a:lnTo>
                  <a:lnTo>
                    <a:pt x="610477" y="912515"/>
                  </a:lnTo>
                  <a:lnTo>
                    <a:pt x="652635" y="897055"/>
                  </a:lnTo>
                  <a:lnTo>
                    <a:pt x="692757" y="877699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5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2" y="739007"/>
                  </a:lnTo>
                  <a:lnTo>
                    <a:pt x="839824" y="775516"/>
                  </a:lnTo>
                  <a:lnTo>
                    <a:pt x="809202" y="809201"/>
                  </a:lnTo>
                  <a:lnTo>
                    <a:pt x="775517" y="839823"/>
                  </a:lnTo>
                  <a:lnTo>
                    <a:pt x="739008" y="867141"/>
                  </a:lnTo>
                  <a:lnTo>
                    <a:pt x="699916" y="890916"/>
                  </a:lnTo>
                  <a:lnTo>
                    <a:pt x="658481" y="910906"/>
                  </a:lnTo>
                  <a:lnTo>
                    <a:pt x="614943" y="926872"/>
                  </a:lnTo>
                  <a:lnTo>
                    <a:pt x="569542" y="938574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2"/>
                  </a:lnTo>
                  <a:lnTo>
                    <a:pt x="172707" y="839824"/>
                  </a:lnTo>
                  <a:lnTo>
                    <a:pt x="139021" y="809202"/>
                  </a:lnTo>
                  <a:lnTo>
                    <a:pt x="108399" y="775517"/>
                  </a:lnTo>
                  <a:lnTo>
                    <a:pt x="81081" y="739008"/>
                  </a:lnTo>
                  <a:lnTo>
                    <a:pt x="57307" y="699916"/>
                  </a:lnTo>
                  <a:lnTo>
                    <a:pt x="37317" y="658481"/>
                  </a:lnTo>
                  <a:lnTo>
                    <a:pt x="21351" y="614942"/>
                  </a:lnTo>
                  <a:lnTo>
                    <a:pt x="15031" y="590422"/>
                  </a:lnTo>
                  <a:close/>
                </a:path>
              </a:pathLst>
            </a:custGeom>
            <a:solidFill>
              <a:srgbClr val="403D3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398735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2"/>
                  </a:lnTo>
                  <a:lnTo>
                    <a:pt x="57307" y="248307"/>
                  </a:lnTo>
                  <a:lnTo>
                    <a:pt x="81081" y="209214"/>
                  </a:lnTo>
                  <a:lnTo>
                    <a:pt x="108399" y="172706"/>
                  </a:lnTo>
                  <a:lnTo>
                    <a:pt x="139021" y="139020"/>
                  </a:lnTo>
                  <a:lnTo>
                    <a:pt x="172707" y="108398"/>
                  </a:lnTo>
                  <a:lnTo>
                    <a:pt x="209215" y="81080"/>
                  </a:lnTo>
                  <a:lnTo>
                    <a:pt x="248308" y="57306"/>
                  </a:lnTo>
                  <a:lnTo>
                    <a:pt x="289743" y="37316"/>
                  </a:lnTo>
                  <a:lnTo>
                    <a:pt x="333281" y="21350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7"/>
                  </a:lnTo>
                  <a:lnTo>
                    <a:pt x="739008" y="81081"/>
                  </a:lnTo>
                  <a:lnTo>
                    <a:pt x="775517" y="108399"/>
                  </a:lnTo>
                  <a:lnTo>
                    <a:pt x="809203" y="139021"/>
                  </a:lnTo>
                  <a:lnTo>
                    <a:pt x="839824" y="172707"/>
                  </a:lnTo>
                  <a:lnTo>
                    <a:pt x="867142" y="209215"/>
                  </a:lnTo>
                  <a:lnTo>
                    <a:pt x="890916" y="248308"/>
                  </a:lnTo>
                  <a:lnTo>
                    <a:pt x="910906" y="289743"/>
                  </a:lnTo>
                  <a:lnTo>
                    <a:pt x="926872" y="333281"/>
                  </a:lnTo>
                  <a:lnTo>
                    <a:pt x="938574" y="378682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0"/>
                  </a:lnTo>
                  <a:lnTo>
                    <a:pt x="933192" y="590421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5"/>
                  </a:lnTo>
                  <a:lnTo>
                    <a:pt x="897058" y="295587"/>
                  </a:lnTo>
                  <a:lnTo>
                    <a:pt x="877702" y="255466"/>
                  </a:lnTo>
                  <a:lnTo>
                    <a:pt x="854681" y="217613"/>
                  </a:lnTo>
                  <a:lnTo>
                    <a:pt x="828229" y="182262"/>
                  </a:lnTo>
                  <a:lnTo>
                    <a:pt x="798578" y="149644"/>
                  </a:lnTo>
                  <a:lnTo>
                    <a:pt x="765961" y="119993"/>
                  </a:lnTo>
                  <a:lnTo>
                    <a:pt x="730609" y="93541"/>
                  </a:lnTo>
                  <a:lnTo>
                    <a:pt x="692757" y="70521"/>
                  </a:lnTo>
                  <a:lnTo>
                    <a:pt x="652635" y="51165"/>
                  </a:lnTo>
                  <a:lnTo>
                    <a:pt x="610477" y="35705"/>
                  </a:lnTo>
                  <a:lnTo>
                    <a:pt x="566516" y="24374"/>
                  </a:lnTo>
                  <a:lnTo>
                    <a:pt x="520983" y="17405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8" y="24374"/>
                  </a:lnTo>
                  <a:lnTo>
                    <a:pt x="337747" y="35704"/>
                  </a:lnTo>
                  <a:lnTo>
                    <a:pt x="295589" y="51164"/>
                  </a:lnTo>
                  <a:lnTo>
                    <a:pt x="255468" y="70520"/>
                  </a:lnTo>
                  <a:lnTo>
                    <a:pt x="217615" y="93540"/>
                  </a:lnTo>
                  <a:lnTo>
                    <a:pt x="182264" y="119992"/>
                  </a:lnTo>
                  <a:lnTo>
                    <a:pt x="149647" y="149643"/>
                  </a:lnTo>
                  <a:lnTo>
                    <a:pt x="119996" y="182260"/>
                  </a:lnTo>
                  <a:lnTo>
                    <a:pt x="93544" y="217611"/>
                  </a:lnTo>
                  <a:lnTo>
                    <a:pt x="70524" y="255464"/>
                  </a:lnTo>
                  <a:lnTo>
                    <a:pt x="51168" y="295585"/>
                  </a:lnTo>
                  <a:lnTo>
                    <a:pt x="35708" y="337743"/>
                  </a:lnTo>
                  <a:lnTo>
                    <a:pt x="24377" y="381704"/>
                  </a:lnTo>
                  <a:lnTo>
                    <a:pt x="17408" y="427237"/>
                  </a:lnTo>
                  <a:lnTo>
                    <a:pt x="15034" y="474108"/>
                  </a:lnTo>
                  <a:lnTo>
                    <a:pt x="15034" y="590433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4" y="590433"/>
                  </a:moveTo>
                  <a:lnTo>
                    <a:pt x="15034" y="474108"/>
                  </a:lnTo>
                  <a:lnTo>
                    <a:pt x="17408" y="520979"/>
                  </a:lnTo>
                  <a:lnTo>
                    <a:pt x="24377" y="566512"/>
                  </a:lnTo>
                  <a:lnTo>
                    <a:pt x="35708" y="610473"/>
                  </a:lnTo>
                  <a:lnTo>
                    <a:pt x="51168" y="652630"/>
                  </a:lnTo>
                  <a:lnTo>
                    <a:pt x="70524" y="692752"/>
                  </a:lnTo>
                  <a:lnTo>
                    <a:pt x="93544" y="730604"/>
                  </a:lnTo>
                  <a:lnTo>
                    <a:pt x="119996" y="765955"/>
                  </a:lnTo>
                  <a:lnTo>
                    <a:pt x="149647" y="798572"/>
                  </a:lnTo>
                  <a:lnTo>
                    <a:pt x="182264" y="828223"/>
                  </a:lnTo>
                  <a:lnTo>
                    <a:pt x="217615" y="854675"/>
                  </a:lnTo>
                  <a:lnTo>
                    <a:pt x="255468" y="877696"/>
                  </a:lnTo>
                  <a:lnTo>
                    <a:pt x="295589" y="897052"/>
                  </a:lnTo>
                  <a:lnTo>
                    <a:pt x="337747" y="912512"/>
                  </a:lnTo>
                  <a:lnTo>
                    <a:pt x="381708" y="923842"/>
                  </a:lnTo>
                  <a:lnTo>
                    <a:pt x="427240" y="930811"/>
                  </a:lnTo>
                  <a:lnTo>
                    <a:pt x="474111" y="933186"/>
                  </a:lnTo>
                  <a:lnTo>
                    <a:pt x="520983" y="930812"/>
                  </a:lnTo>
                  <a:lnTo>
                    <a:pt x="566516" y="923843"/>
                  </a:lnTo>
                  <a:lnTo>
                    <a:pt x="610477" y="912513"/>
                  </a:lnTo>
                  <a:lnTo>
                    <a:pt x="652635" y="897054"/>
                  </a:lnTo>
                  <a:lnTo>
                    <a:pt x="692757" y="877698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4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1"/>
                  </a:lnTo>
                  <a:lnTo>
                    <a:pt x="910906" y="658479"/>
                  </a:lnTo>
                  <a:lnTo>
                    <a:pt x="890916" y="699914"/>
                  </a:lnTo>
                  <a:lnTo>
                    <a:pt x="867142" y="739006"/>
                  </a:lnTo>
                  <a:lnTo>
                    <a:pt x="839824" y="775515"/>
                  </a:lnTo>
                  <a:lnTo>
                    <a:pt x="809203" y="809200"/>
                  </a:lnTo>
                  <a:lnTo>
                    <a:pt x="775517" y="839822"/>
                  </a:lnTo>
                  <a:lnTo>
                    <a:pt x="739008" y="867140"/>
                  </a:lnTo>
                  <a:lnTo>
                    <a:pt x="699916" y="890915"/>
                  </a:lnTo>
                  <a:lnTo>
                    <a:pt x="658481" y="910905"/>
                  </a:lnTo>
                  <a:lnTo>
                    <a:pt x="614943" y="926871"/>
                  </a:lnTo>
                  <a:lnTo>
                    <a:pt x="569542" y="938573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15034" y="590433"/>
                  </a:lnTo>
                  <a:close/>
                </a:path>
              </a:pathLst>
            </a:custGeom>
            <a:solidFill>
              <a:srgbClr val="40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Immagine 32">
            <a:extLst>
              <a:ext uri="{FF2B5EF4-FFF2-40B4-BE49-F238E27FC236}">
                <a16:creationId xmlns:a16="http://schemas.microsoft.com/office/drawing/2014/main" id="{E5582F7D-8CFA-47EF-6534-0028B0C68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t="13887" r="22185" b="8013"/>
          <a:stretch>
            <a:fillRect/>
          </a:stretch>
        </p:blipFill>
        <p:spPr>
          <a:xfrm>
            <a:off x="680779" y="4870867"/>
            <a:ext cx="3449162" cy="2605891"/>
          </a:xfrm>
          <a:prstGeom prst="rect">
            <a:avLst/>
          </a:prstGeom>
        </p:spPr>
      </p:pic>
      <p:pic>
        <p:nvPicPr>
          <p:cNvPr id="35" name="Immagine 34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1919B77E-3EDF-95D1-7125-E5DA1580F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6"/>
          <a:stretch>
            <a:fillRect/>
          </a:stretch>
        </p:blipFill>
        <p:spPr>
          <a:xfrm>
            <a:off x="683827" y="7725581"/>
            <a:ext cx="10469962" cy="1875801"/>
          </a:xfrm>
          <a:prstGeom prst="rect">
            <a:avLst/>
          </a:prstGeom>
        </p:spPr>
      </p:pic>
      <p:pic>
        <p:nvPicPr>
          <p:cNvPr id="37" name="Immagine 36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4DE4B8C5-50EC-0025-4D1B-2F64E7B5C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6"/>
          <a:stretch>
            <a:fillRect/>
          </a:stretch>
        </p:blipFill>
        <p:spPr>
          <a:xfrm>
            <a:off x="10130896" y="4716329"/>
            <a:ext cx="6099700" cy="2877491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3BD874A-E051-7046-791C-010C7216A765}"/>
              </a:ext>
            </a:extLst>
          </p:cNvPr>
          <p:cNvSpPr txBox="1"/>
          <p:nvPr/>
        </p:nvSpPr>
        <p:spPr>
          <a:xfrm>
            <a:off x="4844418" y="5399501"/>
            <a:ext cx="457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pc="-25" dirty="0">
                <a:solidFill>
                  <a:schemeClr val="accent2"/>
                </a:solidFill>
                <a:latin typeface="Verdana"/>
              </a:rPr>
              <a:t>Rispondiamo personalmente a tutte le recensioni che riceviamo, con una particolare attenzione alle negative. </a:t>
            </a:r>
          </a:p>
          <a:p>
            <a:br>
              <a:rPr lang="it-IT" sz="1400" spc="-25" dirty="0">
                <a:solidFill>
                  <a:schemeClr val="accent2"/>
                </a:solidFill>
                <a:latin typeface="Verdana"/>
              </a:rPr>
            </a:br>
            <a:r>
              <a:rPr lang="it-IT" sz="1400" spc="-25" dirty="0">
                <a:solidFill>
                  <a:schemeClr val="accent2"/>
                </a:solidFill>
                <a:latin typeface="Verdana"/>
              </a:rPr>
              <a:t>Con il canale </a:t>
            </a:r>
            <a:r>
              <a:rPr lang="it-IT" sz="1400" spc="-25" dirty="0" err="1">
                <a:solidFill>
                  <a:schemeClr val="accent2"/>
                </a:solidFill>
                <a:latin typeface="Verdana"/>
              </a:rPr>
              <a:t>Medallia</a:t>
            </a:r>
            <a:r>
              <a:rPr lang="it-IT" sz="1400" spc="-25" dirty="0">
                <a:solidFill>
                  <a:schemeClr val="accent2"/>
                </a:solidFill>
                <a:latin typeface="Verdana"/>
              </a:rPr>
              <a:t>, abbiamo una visione chiara delle opinioni dei nostri ospiti e anche dei nostri punti di debolezza.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429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8450" y="3839152"/>
            <a:ext cx="12239625" cy="0"/>
          </a:xfrm>
          <a:custGeom>
            <a:avLst/>
            <a:gdLst/>
            <a:ahLst/>
            <a:cxnLst/>
            <a:rect l="l" t="t" r="r" b="b"/>
            <a:pathLst>
              <a:path w="12239625">
                <a:moveTo>
                  <a:pt x="0" y="0"/>
                </a:moveTo>
                <a:lnTo>
                  <a:pt x="12239624" y="0"/>
                </a:lnTo>
              </a:path>
            </a:pathLst>
          </a:custGeom>
          <a:ln w="952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2999105" cy="10287000"/>
            <a:chOff x="0" y="0"/>
            <a:chExt cx="299910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524760" cy="10287000"/>
            </a:xfrm>
            <a:custGeom>
              <a:avLst/>
              <a:gdLst/>
              <a:ahLst/>
              <a:cxnLst/>
              <a:rect l="l" t="t" r="r" b="b"/>
              <a:pathLst>
                <a:path w="2524760" h="10287000">
                  <a:moveTo>
                    <a:pt x="0" y="10287000"/>
                  </a:moveTo>
                  <a:lnTo>
                    <a:pt x="0" y="0"/>
                  </a:lnTo>
                  <a:lnTo>
                    <a:pt x="2524538" y="0"/>
                  </a:lnTo>
                  <a:lnTo>
                    <a:pt x="2524538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5F5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24538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0"/>
                  </a:moveTo>
                  <a:lnTo>
                    <a:pt x="0" y="10286999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0419" y="1599991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89" h="948689">
                  <a:moveTo>
                    <a:pt x="474111" y="948223"/>
                  </a:moveTo>
                  <a:lnTo>
                    <a:pt x="425705" y="945771"/>
                  </a:lnTo>
                  <a:lnTo>
                    <a:pt x="378682" y="938573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lnTo>
                    <a:pt x="2374" y="427240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1"/>
                  </a:lnTo>
                  <a:lnTo>
                    <a:pt x="57307" y="248306"/>
                  </a:lnTo>
                  <a:lnTo>
                    <a:pt x="81081" y="209214"/>
                  </a:lnTo>
                  <a:lnTo>
                    <a:pt x="108399" y="172705"/>
                  </a:lnTo>
                  <a:lnTo>
                    <a:pt x="139021" y="139020"/>
                  </a:lnTo>
                  <a:lnTo>
                    <a:pt x="172707" y="108398"/>
                  </a:lnTo>
                  <a:lnTo>
                    <a:pt x="209215" y="81080"/>
                  </a:lnTo>
                  <a:lnTo>
                    <a:pt x="248308" y="57306"/>
                  </a:lnTo>
                  <a:lnTo>
                    <a:pt x="289743" y="37316"/>
                  </a:lnTo>
                  <a:lnTo>
                    <a:pt x="333281" y="21350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2517" y="2452"/>
                  </a:lnTo>
                  <a:lnTo>
                    <a:pt x="569540" y="9649"/>
                  </a:lnTo>
                  <a:lnTo>
                    <a:pt x="590421" y="15031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6" y="35705"/>
                  </a:lnTo>
                  <a:lnTo>
                    <a:pt x="295588" y="51165"/>
                  </a:lnTo>
                  <a:lnTo>
                    <a:pt x="255467" y="70521"/>
                  </a:lnTo>
                  <a:lnTo>
                    <a:pt x="217614" y="93541"/>
                  </a:lnTo>
                  <a:lnTo>
                    <a:pt x="182263" y="119993"/>
                  </a:lnTo>
                  <a:lnTo>
                    <a:pt x="149646" y="149644"/>
                  </a:lnTo>
                  <a:lnTo>
                    <a:pt x="119995" y="182262"/>
                  </a:lnTo>
                  <a:lnTo>
                    <a:pt x="93543" y="217613"/>
                  </a:lnTo>
                  <a:lnTo>
                    <a:pt x="70523" y="255466"/>
                  </a:lnTo>
                  <a:lnTo>
                    <a:pt x="51167" y="295587"/>
                  </a:lnTo>
                  <a:lnTo>
                    <a:pt x="35708" y="337745"/>
                  </a:lnTo>
                  <a:lnTo>
                    <a:pt x="24377" y="381707"/>
                  </a:lnTo>
                  <a:lnTo>
                    <a:pt x="17408" y="427240"/>
                  </a:lnTo>
                  <a:lnTo>
                    <a:pt x="15034" y="474111"/>
                  </a:lnTo>
                  <a:lnTo>
                    <a:pt x="17408" y="520982"/>
                  </a:lnTo>
                  <a:lnTo>
                    <a:pt x="24377" y="566515"/>
                  </a:lnTo>
                  <a:lnTo>
                    <a:pt x="35708" y="610476"/>
                  </a:lnTo>
                  <a:lnTo>
                    <a:pt x="51167" y="652633"/>
                  </a:lnTo>
                  <a:lnTo>
                    <a:pt x="70523" y="692755"/>
                  </a:lnTo>
                  <a:lnTo>
                    <a:pt x="93543" y="730607"/>
                  </a:lnTo>
                  <a:lnTo>
                    <a:pt x="119995" y="765958"/>
                  </a:lnTo>
                  <a:lnTo>
                    <a:pt x="149646" y="798575"/>
                  </a:lnTo>
                  <a:lnTo>
                    <a:pt x="182263" y="828226"/>
                  </a:lnTo>
                  <a:lnTo>
                    <a:pt x="217614" y="854678"/>
                  </a:lnTo>
                  <a:lnTo>
                    <a:pt x="255467" y="877699"/>
                  </a:lnTo>
                  <a:lnTo>
                    <a:pt x="295588" y="897055"/>
                  </a:lnTo>
                  <a:lnTo>
                    <a:pt x="337746" y="912515"/>
                  </a:lnTo>
                  <a:lnTo>
                    <a:pt x="381707" y="923845"/>
                  </a:lnTo>
                  <a:lnTo>
                    <a:pt x="427240" y="930814"/>
                  </a:lnTo>
                  <a:lnTo>
                    <a:pt x="474111" y="933189"/>
                  </a:lnTo>
                  <a:lnTo>
                    <a:pt x="590433" y="933189"/>
                  </a:lnTo>
                  <a:lnTo>
                    <a:pt x="569541" y="938573"/>
                  </a:lnTo>
                  <a:lnTo>
                    <a:pt x="522517" y="945771"/>
                  </a:lnTo>
                  <a:lnTo>
                    <a:pt x="474111" y="948223"/>
                  </a:lnTo>
                  <a:close/>
                </a:path>
                <a:path w="948689" h="948689">
                  <a:moveTo>
                    <a:pt x="590433" y="933189"/>
                  </a:moveTo>
                  <a:lnTo>
                    <a:pt x="474111" y="933189"/>
                  </a:lnTo>
                  <a:lnTo>
                    <a:pt x="520982" y="930814"/>
                  </a:lnTo>
                  <a:lnTo>
                    <a:pt x="566515" y="923845"/>
                  </a:lnTo>
                  <a:lnTo>
                    <a:pt x="610476" y="912515"/>
                  </a:lnTo>
                  <a:lnTo>
                    <a:pt x="652633" y="897055"/>
                  </a:lnTo>
                  <a:lnTo>
                    <a:pt x="692755" y="877699"/>
                  </a:lnTo>
                  <a:lnTo>
                    <a:pt x="730607" y="854678"/>
                  </a:lnTo>
                  <a:lnTo>
                    <a:pt x="765958" y="828226"/>
                  </a:lnTo>
                  <a:lnTo>
                    <a:pt x="798576" y="798575"/>
                  </a:lnTo>
                  <a:lnTo>
                    <a:pt x="828226" y="765958"/>
                  </a:lnTo>
                  <a:lnTo>
                    <a:pt x="854678" y="730607"/>
                  </a:lnTo>
                  <a:lnTo>
                    <a:pt x="877699" y="692755"/>
                  </a:lnTo>
                  <a:lnTo>
                    <a:pt x="897055" y="652633"/>
                  </a:lnTo>
                  <a:lnTo>
                    <a:pt x="912515" y="610476"/>
                  </a:lnTo>
                  <a:lnTo>
                    <a:pt x="923845" y="566515"/>
                  </a:lnTo>
                  <a:lnTo>
                    <a:pt x="930814" y="520982"/>
                  </a:lnTo>
                  <a:lnTo>
                    <a:pt x="933189" y="474111"/>
                  </a:lnTo>
                  <a:lnTo>
                    <a:pt x="930814" y="427240"/>
                  </a:lnTo>
                  <a:lnTo>
                    <a:pt x="923845" y="381707"/>
                  </a:lnTo>
                  <a:lnTo>
                    <a:pt x="912515" y="337745"/>
                  </a:lnTo>
                  <a:lnTo>
                    <a:pt x="897055" y="295587"/>
                  </a:lnTo>
                  <a:lnTo>
                    <a:pt x="877699" y="255466"/>
                  </a:lnTo>
                  <a:lnTo>
                    <a:pt x="854678" y="217613"/>
                  </a:lnTo>
                  <a:lnTo>
                    <a:pt x="828226" y="182262"/>
                  </a:lnTo>
                  <a:lnTo>
                    <a:pt x="798575" y="149644"/>
                  </a:lnTo>
                  <a:lnTo>
                    <a:pt x="765958" y="119993"/>
                  </a:lnTo>
                  <a:lnTo>
                    <a:pt x="730607" y="93541"/>
                  </a:lnTo>
                  <a:lnTo>
                    <a:pt x="692755" y="70521"/>
                  </a:lnTo>
                  <a:lnTo>
                    <a:pt x="652633" y="51165"/>
                  </a:lnTo>
                  <a:lnTo>
                    <a:pt x="610476" y="35705"/>
                  </a:lnTo>
                  <a:lnTo>
                    <a:pt x="566515" y="24374"/>
                  </a:lnTo>
                  <a:lnTo>
                    <a:pt x="520982" y="17405"/>
                  </a:lnTo>
                  <a:lnTo>
                    <a:pt x="474111" y="15031"/>
                  </a:lnTo>
                  <a:lnTo>
                    <a:pt x="590421" y="15031"/>
                  </a:lnTo>
                  <a:lnTo>
                    <a:pt x="658479" y="37316"/>
                  </a:lnTo>
                  <a:lnTo>
                    <a:pt x="699914" y="57306"/>
                  </a:lnTo>
                  <a:lnTo>
                    <a:pt x="739006" y="81080"/>
                  </a:lnTo>
                  <a:lnTo>
                    <a:pt x="775515" y="108398"/>
                  </a:lnTo>
                  <a:lnTo>
                    <a:pt x="809200" y="139020"/>
                  </a:lnTo>
                  <a:lnTo>
                    <a:pt x="839822" y="172705"/>
                  </a:lnTo>
                  <a:lnTo>
                    <a:pt x="867140" y="209214"/>
                  </a:lnTo>
                  <a:lnTo>
                    <a:pt x="890915" y="248306"/>
                  </a:lnTo>
                  <a:lnTo>
                    <a:pt x="910905" y="289741"/>
                  </a:lnTo>
                  <a:lnTo>
                    <a:pt x="926871" y="333280"/>
                  </a:lnTo>
                  <a:lnTo>
                    <a:pt x="938573" y="378681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848" y="520982"/>
                  </a:lnTo>
                  <a:lnTo>
                    <a:pt x="945771" y="522517"/>
                  </a:lnTo>
                  <a:lnTo>
                    <a:pt x="938574" y="569541"/>
                  </a:lnTo>
                  <a:lnTo>
                    <a:pt x="926872" y="61494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1" y="739007"/>
                  </a:lnTo>
                  <a:lnTo>
                    <a:pt x="839823" y="775516"/>
                  </a:lnTo>
                  <a:lnTo>
                    <a:pt x="809201" y="809201"/>
                  </a:lnTo>
                  <a:lnTo>
                    <a:pt x="775516" y="839823"/>
                  </a:lnTo>
                  <a:lnTo>
                    <a:pt x="739007" y="867141"/>
                  </a:lnTo>
                  <a:lnTo>
                    <a:pt x="699915" y="890916"/>
                  </a:lnTo>
                  <a:lnTo>
                    <a:pt x="658480" y="910906"/>
                  </a:lnTo>
                  <a:lnTo>
                    <a:pt x="614942" y="926872"/>
                  </a:lnTo>
                  <a:lnTo>
                    <a:pt x="590433" y="933189"/>
                  </a:lnTo>
                  <a:close/>
                </a:path>
              </a:pathLst>
            </a:custGeom>
            <a:solidFill>
              <a:srgbClr val="403D3D">
                <a:alpha val="2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50419" y="1314951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89" h="948689">
                  <a:moveTo>
                    <a:pt x="474111" y="948223"/>
                  </a:moveTo>
                  <a:lnTo>
                    <a:pt x="425705" y="945771"/>
                  </a:lnTo>
                  <a:lnTo>
                    <a:pt x="378682" y="938573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lnTo>
                    <a:pt x="2374" y="427240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1"/>
                  </a:lnTo>
                  <a:lnTo>
                    <a:pt x="57308" y="248306"/>
                  </a:lnTo>
                  <a:lnTo>
                    <a:pt x="81082" y="209214"/>
                  </a:lnTo>
                  <a:lnTo>
                    <a:pt x="108400" y="172705"/>
                  </a:lnTo>
                  <a:lnTo>
                    <a:pt x="139022" y="139020"/>
                  </a:lnTo>
                  <a:lnTo>
                    <a:pt x="172708" y="108398"/>
                  </a:lnTo>
                  <a:lnTo>
                    <a:pt x="209217" y="81080"/>
                  </a:lnTo>
                  <a:lnTo>
                    <a:pt x="248309" y="57306"/>
                  </a:lnTo>
                  <a:lnTo>
                    <a:pt x="289744" y="37316"/>
                  </a:lnTo>
                  <a:lnTo>
                    <a:pt x="333282" y="21350"/>
                  </a:lnTo>
                  <a:lnTo>
                    <a:pt x="378683" y="9649"/>
                  </a:lnTo>
                  <a:lnTo>
                    <a:pt x="425706" y="2452"/>
                  </a:lnTo>
                  <a:lnTo>
                    <a:pt x="474111" y="0"/>
                  </a:lnTo>
                  <a:lnTo>
                    <a:pt x="522517" y="2452"/>
                  </a:lnTo>
                  <a:lnTo>
                    <a:pt x="569541" y="9649"/>
                  </a:lnTo>
                  <a:lnTo>
                    <a:pt x="590422" y="15031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5" y="35705"/>
                  </a:lnTo>
                  <a:lnTo>
                    <a:pt x="295587" y="51165"/>
                  </a:lnTo>
                  <a:lnTo>
                    <a:pt x="255466" y="70521"/>
                  </a:lnTo>
                  <a:lnTo>
                    <a:pt x="217613" y="93541"/>
                  </a:lnTo>
                  <a:lnTo>
                    <a:pt x="182262" y="119993"/>
                  </a:lnTo>
                  <a:lnTo>
                    <a:pt x="149644" y="149644"/>
                  </a:lnTo>
                  <a:lnTo>
                    <a:pt x="119993" y="182262"/>
                  </a:lnTo>
                  <a:lnTo>
                    <a:pt x="93541" y="217613"/>
                  </a:lnTo>
                  <a:lnTo>
                    <a:pt x="70521" y="255466"/>
                  </a:lnTo>
                  <a:lnTo>
                    <a:pt x="51165" y="295587"/>
                  </a:lnTo>
                  <a:lnTo>
                    <a:pt x="35705" y="337745"/>
                  </a:lnTo>
                  <a:lnTo>
                    <a:pt x="24374" y="381707"/>
                  </a:lnTo>
                  <a:lnTo>
                    <a:pt x="17405" y="427240"/>
                  </a:lnTo>
                  <a:lnTo>
                    <a:pt x="15031" y="474111"/>
                  </a:lnTo>
                  <a:lnTo>
                    <a:pt x="17405" y="520983"/>
                  </a:lnTo>
                  <a:lnTo>
                    <a:pt x="24374" y="566516"/>
                  </a:lnTo>
                  <a:lnTo>
                    <a:pt x="35705" y="610477"/>
                  </a:lnTo>
                  <a:lnTo>
                    <a:pt x="51164" y="652635"/>
                  </a:lnTo>
                  <a:lnTo>
                    <a:pt x="70521" y="692757"/>
                  </a:lnTo>
                  <a:lnTo>
                    <a:pt x="93541" y="730609"/>
                  </a:lnTo>
                  <a:lnTo>
                    <a:pt x="119993" y="765961"/>
                  </a:lnTo>
                  <a:lnTo>
                    <a:pt x="149644" y="798578"/>
                  </a:lnTo>
                  <a:lnTo>
                    <a:pt x="182261" y="828229"/>
                  </a:lnTo>
                  <a:lnTo>
                    <a:pt x="217612" y="854681"/>
                  </a:lnTo>
                  <a:lnTo>
                    <a:pt x="255465" y="877702"/>
                  </a:lnTo>
                  <a:lnTo>
                    <a:pt x="295586" y="897058"/>
                  </a:lnTo>
                  <a:lnTo>
                    <a:pt x="337744" y="912518"/>
                  </a:lnTo>
                  <a:lnTo>
                    <a:pt x="381705" y="923848"/>
                  </a:lnTo>
                  <a:lnTo>
                    <a:pt x="427237" y="930817"/>
                  </a:lnTo>
                  <a:lnTo>
                    <a:pt x="474108" y="933192"/>
                  </a:lnTo>
                  <a:lnTo>
                    <a:pt x="590422" y="933192"/>
                  </a:lnTo>
                  <a:lnTo>
                    <a:pt x="569541" y="938573"/>
                  </a:lnTo>
                  <a:lnTo>
                    <a:pt x="522517" y="945771"/>
                  </a:lnTo>
                  <a:lnTo>
                    <a:pt x="474111" y="948223"/>
                  </a:lnTo>
                  <a:close/>
                </a:path>
                <a:path w="948689" h="948689">
                  <a:moveTo>
                    <a:pt x="590422" y="933192"/>
                  </a:moveTo>
                  <a:lnTo>
                    <a:pt x="474108" y="933192"/>
                  </a:lnTo>
                  <a:lnTo>
                    <a:pt x="520979" y="930817"/>
                  </a:lnTo>
                  <a:lnTo>
                    <a:pt x="566512" y="923848"/>
                  </a:lnTo>
                  <a:lnTo>
                    <a:pt x="610473" y="912518"/>
                  </a:lnTo>
                  <a:lnTo>
                    <a:pt x="652631" y="897058"/>
                  </a:lnTo>
                  <a:lnTo>
                    <a:pt x="692752" y="877702"/>
                  </a:lnTo>
                  <a:lnTo>
                    <a:pt x="730605" y="854681"/>
                  </a:lnTo>
                  <a:lnTo>
                    <a:pt x="765956" y="828229"/>
                  </a:lnTo>
                  <a:lnTo>
                    <a:pt x="798574" y="798578"/>
                  </a:lnTo>
                  <a:lnTo>
                    <a:pt x="828225" y="765961"/>
                  </a:lnTo>
                  <a:lnTo>
                    <a:pt x="854677" y="730609"/>
                  </a:lnTo>
                  <a:lnTo>
                    <a:pt x="877698" y="692757"/>
                  </a:lnTo>
                  <a:lnTo>
                    <a:pt x="897054" y="652635"/>
                  </a:lnTo>
                  <a:lnTo>
                    <a:pt x="912514" y="610477"/>
                  </a:lnTo>
                  <a:lnTo>
                    <a:pt x="923845" y="566516"/>
                  </a:lnTo>
                  <a:lnTo>
                    <a:pt x="930814" y="520983"/>
                  </a:lnTo>
                  <a:lnTo>
                    <a:pt x="933189" y="474111"/>
                  </a:lnTo>
                  <a:lnTo>
                    <a:pt x="930814" y="427240"/>
                  </a:lnTo>
                  <a:lnTo>
                    <a:pt x="923845" y="381707"/>
                  </a:lnTo>
                  <a:lnTo>
                    <a:pt x="912515" y="337745"/>
                  </a:lnTo>
                  <a:lnTo>
                    <a:pt x="897055" y="295587"/>
                  </a:lnTo>
                  <a:lnTo>
                    <a:pt x="877699" y="255466"/>
                  </a:lnTo>
                  <a:lnTo>
                    <a:pt x="854678" y="217613"/>
                  </a:lnTo>
                  <a:lnTo>
                    <a:pt x="828226" y="182262"/>
                  </a:lnTo>
                  <a:lnTo>
                    <a:pt x="798575" y="149644"/>
                  </a:lnTo>
                  <a:lnTo>
                    <a:pt x="765958" y="119993"/>
                  </a:lnTo>
                  <a:lnTo>
                    <a:pt x="730607" y="93541"/>
                  </a:lnTo>
                  <a:lnTo>
                    <a:pt x="692755" y="70521"/>
                  </a:lnTo>
                  <a:lnTo>
                    <a:pt x="652633" y="51165"/>
                  </a:lnTo>
                  <a:lnTo>
                    <a:pt x="610476" y="35705"/>
                  </a:lnTo>
                  <a:lnTo>
                    <a:pt x="566515" y="24374"/>
                  </a:lnTo>
                  <a:lnTo>
                    <a:pt x="520982" y="17405"/>
                  </a:lnTo>
                  <a:lnTo>
                    <a:pt x="474111" y="15031"/>
                  </a:lnTo>
                  <a:lnTo>
                    <a:pt x="590422" y="15031"/>
                  </a:lnTo>
                  <a:lnTo>
                    <a:pt x="658480" y="37316"/>
                  </a:lnTo>
                  <a:lnTo>
                    <a:pt x="699915" y="57306"/>
                  </a:lnTo>
                  <a:lnTo>
                    <a:pt x="739007" y="81080"/>
                  </a:lnTo>
                  <a:lnTo>
                    <a:pt x="775516" y="108398"/>
                  </a:lnTo>
                  <a:lnTo>
                    <a:pt x="809201" y="139020"/>
                  </a:lnTo>
                  <a:lnTo>
                    <a:pt x="839823" y="172705"/>
                  </a:lnTo>
                  <a:lnTo>
                    <a:pt x="867141" y="209214"/>
                  </a:lnTo>
                  <a:lnTo>
                    <a:pt x="890916" y="248306"/>
                  </a:lnTo>
                  <a:lnTo>
                    <a:pt x="910906" y="289741"/>
                  </a:lnTo>
                  <a:lnTo>
                    <a:pt x="926872" y="333280"/>
                  </a:lnTo>
                  <a:lnTo>
                    <a:pt x="938574" y="378681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848" y="520983"/>
                  </a:lnTo>
                  <a:lnTo>
                    <a:pt x="938574" y="569541"/>
                  </a:lnTo>
                  <a:lnTo>
                    <a:pt x="926872" y="61494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2" y="739007"/>
                  </a:lnTo>
                  <a:lnTo>
                    <a:pt x="839824" y="775516"/>
                  </a:lnTo>
                  <a:lnTo>
                    <a:pt x="809202" y="809201"/>
                  </a:lnTo>
                  <a:lnTo>
                    <a:pt x="775517" y="839823"/>
                  </a:lnTo>
                  <a:lnTo>
                    <a:pt x="739008" y="867141"/>
                  </a:lnTo>
                  <a:lnTo>
                    <a:pt x="699916" y="890916"/>
                  </a:lnTo>
                  <a:lnTo>
                    <a:pt x="658481" y="910906"/>
                  </a:lnTo>
                  <a:lnTo>
                    <a:pt x="614942" y="926872"/>
                  </a:lnTo>
                  <a:lnTo>
                    <a:pt x="590422" y="933192"/>
                  </a:lnTo>
                  <a:close/>
                </a:path>
              </a:pathLst>
            </a:custGeom>
            <a:solidFill>
              <a:srgbClr val="403D3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50419" y="1029910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89" h="948689">
                  <a:moveTo>
                    <a:pt x="474111" y="948223"/>
                  </a:moveTo>
                  <a:lnTo>
                    <a:pt x="425705" y="945771"/>
                  </a:lnTo>
                  <a:lnTo>
                    <a:pt x="378681" y="938574"/>
                  </a:lnTo>
                  <a:lnTo>
                    <a:pt x="333280" y="926872"/>
                  </a:lnTo>
                  <a:lnTo>
                    <a:pt x="289742" y="910906"/>
                  </a:lnTo>
                  <a:lnTo>
                    <a:pt x="248307" y="890916"/>
                  </a:lnTo>
                  <a:lnTo>
                    <a:pt x="209214" y="867141"/>
                  </a:lnTo>
                  <a:lnTo>
                    <a:pt x="172706" y="839823"/>
                  </a:lnTo>
                  <a:lnTo>
                    <a:pt x="139020" y="809201"/>
                  </a:lnTo>
                  <a:lnTo>
                    <a:pt x="108398" y="775516"/>
                  </a:lnTo>
                  <a:lnTo>
                    <a:pt x="81080" y="739007"/>
                  </a:lnTo>
                  <a:lnTo>
                    <a:pt x="57306" y="699915"/>
                  </a:lnTo>
                  <a:lnTo>
                    <a:pt x="37316" y="658480"/>
                  </a:lnTo>
                  <a:lnTo>
                    <a:pt x="21350" y="61494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lnTo>
                    <a:pt x="2374" y="427240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1"/>
                  </a:lnTo>
                  <a:lnTo>
                    <a:pt x="57307" y="248306"/>
                  </a:lnTo>
                  <a:lnTo>
                    <a:pt x="81081" y="209214"/>
                  </a:lnTo>
                  <a:lnTo>
                    <a:pt x="108399" y="172705"/>
                  </a:lnTo>
                  <a:lnTo>
                    <a:pt x="139021" y="139020"/>
                  </a:lnTo>
                  <a:lnTo>
                    <a:pt x="172707" y="108398"/>
                  </a:lnTo>
                  <a:lnTo>
                    <a:pt x="209215" y="81080"/>
                  </a:lnTo>
                  <a:lnTo>
                    <a:pt x="248308" y="57306"/>
                  </a:lnTo>
                  <a:lnTo>
                    <a:pt x="289743" y="37316"/>
                  </a:lnTo>
                  <a:lnTo>
                    <a:pt x="333281" y="21350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2517" y="2452"/>
                  </a:lnTo>
                  <a:lnTo>
                    <a:pt x="569540" y="9649"/>
                  </a:lnTo>
                  <a:lnTo>
                    <a:pt x="590421" y="15031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5" y="35705"/>
                  </a:lnTo>
                  <a:lnTo>
                    <a:pt x="295587" y="51165"/>
                  </a:lnTo>
                  <a:lnTo>
                    <a:pt x="255466" y="70521"/>
                  </a:lnTo>
                  <a:lnTo>
                    <a:pt x="217613" y="93541"/>
                  </a:lnTo>
                  <a:lnTo>
                    <a:pt x="182262" y="119993"/>
                  </a:lnTo>
                  <a:lnTo>
                    <a:pt x="149644" y="149644"/>
                  </a:lnTo>
                  <a:lnTo>
                    <a:pt x="119993" y="182262"/>
                  </a:lnTo>
                  <a:lnTo>
                    <a:pt x="93541" y="217613"/>
                  </a:lnTo>
                  <a:lnTo>
                    <a:pt x="70521" y="255466"/>
                  </a:lnTo>
                  <a:lnTo>
                    <a:pt x="51165" y="295587"/>
                  </a:lnTo>
                  <a:lnTo>
                    <a:pt x="35705" y="337745"/>
                  </a:lnTo>
                  <a:lnTo>
                    <a:pt x="24374" y="381707"/>
                  </a:lnTo>
                  <a:lnTo>
                    <a:pt x="17405" y="427240"/>
                  </a:lnTo>
                  <a:lnTo>
                    <a:pt x="15031" y="474111"/>
                  </a:lnTo>
                  <a:lnTo>
                    <a:pt x="17405" y="520982"/>
                  </a:lnTo>
                  <a:lnTo>
                    <a:pt x="24374" y="566515"/>
                  </a:lnTo>
                  <a:lnTo>
                    <a:pt x="35704" y="610476"/>
                  </a:lnTo>
                  <a:lnTo>
                    <a:pt x="51164" y="652633"/>
                  </a:lnTo>
                  <a:lnTo>
                    <a:pt x="70520" y="692755"/>
                  </a:lnTo>
                  <a:lnTo>
                    <a:pt x="93540" y="730607"/>
                  </a:lnTo>
                  <a:lnTo>
                    <a:pt x="119992" y="765958"/>
                  </a:lnTo>
                  <a:lnTo>
                    <a:pt x="149643" y="798575"/>
                  </a:lnTo>
                  <a:lnTo>
                    <a:pt x="182260" y="828226"/>
                  </a:lnTo>
                  <a:lnTo>
                    <a:pt x="217611" y="854678"/>
                  </a:lnTo>
                  <a:lnTo>
                    <a:pt x="255464" y="877699"/>
                  </a:lnTo>
                  <a:lnTo>
                    <a:pt x="295585" y="897055"/>
                  </a:lnTo>
                  <a:lnTo>
                    <a:pt x="337743" y="912515"/>
                  </a:lnTo>
                  <a:lnTo>
                    <a:pt x="381704" y="923845"/>
                  </a:lnTo>
                  <a:lnTo>
                    <a:pt x="427237" y="930814"/>
                  </a:lnTo>
                  <a:lnTo>
                    <a:pt x="474108" y="933189"/>
                  </a:lnTo>
                  <a:lnTo>
                    <a:pt x="590433" y="933189"/>
                  </a:lnTo>
                  <a:lnTo>
                    <a:pt x="569541" y="938574"/>
                  </a:lnTo>
                  <a:lnTo>
                    <a:pt x="522517" y="945771"/>
                  </a:lnTo>
                  <a:lnTo>
                    <a:pt x="474111" y="948223"/>
                  </a:lnTo>
                  <a:close/>
                </a:path>
                <a:path w="948689" h="948689">
                  <a:moveTo>
                    <a:pt x="590433" y="933189"/>
                  </a:moveTo>
                  <a:lnTo>
                    <a:pt x="474108" y="933189"/>
                  </a:lnTo>
                  <a:lnTo>
                    <a:pt x="520979" y="930814"/>
                  </a:lnTo>
                  <a:lnTo>
                    <a:pt x="566512" y="923845"/>
                  </a:lnTo>
                  <a:lnTo>
                    <a:pt x="610473" y="912515"/>
                  </a:lnTo>
                  <a:lnTo>
                    <a:pt x="652630" y="897055"/>
                  </a:lnTo>
                  <a:lnTo>
                    <a:pt x="692752" y="877699"/>
                  </a:lnTo>
                  <a:lnTo>
                    <a:pt x="730604" y="854678"/>
                  </a:lnTo>
                  <a:lnTo>
                    <a:pt x="765955" y="828226"/>
                  </a:lnTo>
                  <a:lnTo>
                    <a:pt x="798572" y="798575"/>
                  </a:lnTo>
                  <a:lnTo>
                    <a:pt x="828223" y="765958"/>
                  </a:lnTo>
                  <a:lnTo>
                    <a:pt x="854675" y="730607"/>
                  </a:lnTo>
                  <a:lnTo>
                    <a:pt x="877696" y="692755"/>
                  </a:lnTo>
                  <a:lnTo>
                    <a:pt x="897052" y="652633"/>
                  </a:lnTo>
                  <a:lnTo>
                    <a:pt x="912512" y="610476"/>
                  </a:lnTo>
                  <a:lnTo>
                    <a:pt x="923842" y="566515"/>
                  </a:lnTo>
                  <a:lnTo>
                    <a:pt x="930811" y="520982"/>
                  </a:lnTo>
                  <a:lnTo>
                    <a:pt x="933186" y="474111"/>
                  </a:lnTo>
                  <a:lnTo>
                    <a:pt x="930812" y="427240"/>
                  </a:lnTo>
                  <a:lnTo>
                    <a:pt x="923843" y="381707"/>
                  </a:lnTo>
                  <a:lnTo>
                    <a:pt x="912513" y="337745"/>
                  </a:lnTo>
                  <a:lnTo>
                    <a:pt x="897054" y="295587"/>
                  </a:lnTo>
                  <a:lnTo>
                    <a:pt x="877698" y="255466"/>
                  </a:lnTo>
                  <a:lnTo>
                    <a:pt x="854678" y="217613"/>
                  </a:lnTo>
                  <a:lnTo>
                    <a:pt x="828226" y="182262"/>
                  </a:lnTo>
                  <a:lnTo>
                    <a:pt x="798575" y="149644"/>
                  </a:lnTo>
                  <a:lnTo>
                    <a:pt x="765958" y="119993"/>
                  </a:lnTo>
                  <a:lnTo>
                    <a:pt x="730607" y="93541"/>
                  </a:lnTo>
                  <a:lnTo>
                    <a:pt x="692754" y="70521"/>
                  </a:lnTo>
                  <a:lnTo>
                    <a:pt x="652633" y="51165"/>
                  </a:lnTo>
                  <a:lnTo>
                    <a:pt x="610476" y="35705"/>
                  </a:lnTo>
                  <a:lnTo>
                    <a:pt x="566515" y="24374"/>
                  </a:lnTo>
                  <a:lnTo>
                    <a:pt x="520982" y="17405"/>
                  </a:lnTo>
                  <a:lnTo>
                    <a:pt x="474111" y="15031"/>
                  </a:lnTo>
                  <a:lnTo>
                    <a:pt x="590421" y="15031"/>
                  </a:lnTo>
                  <a:lnTo>
                    <a:pt x="658479" y="37316"/>
                  </a:lnTo>
                  <a:lnTo>
                    <a:pt x="699914" y="57306"/>
                  </a:lnTo>
                  <a:lnTo>
                    <a:pt x="739006" y="81080"/>
                  </a:lnTo>
                  <a:lnTo>
                    <a:pt x="775515" y="108398"/>
                  </a:lnTo>
                  <a:lnTo>
                    <a:pt x="809200" y="139020"/>
                  </a:lnTo>
                  <a:lnTo>
                    <a:pt x="839822" y="172705"/>
                  </a:lnTo>
                  <a:lnTo>
                    <a:pt x="867140" y="209214"/>
                  </a:lnTo>
                  <a:lnTo>
                    <a:pt x="890915" y="248306"/>
                  </a:lnTo>
                  <a:lnTo>
                    <a:pt x="910905" y="289741"/>
                  </a:lnTo>
                  <a:lnTo>
                    <a:pt x="926871" y="333280"/>
                  </a:lnTo>
                  <a:lnTo>
                    <a:pt x="938573" y="378681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848" y="520982"/>
                  </a:lnTo>
                  <a:lnTo>
                    <a:pt x="938574" y="569541"/>
                  </a:lnTo>
                  <a:lnTo>
                    <a:pt x="926872" y="61494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1" y="739007"/>
                  </a:lnTo>
                  <a:lnTo>
                    <a:pt x="839823" y="775516"/>
                  </a:lnTo>
                  <a:lnTo>
                    <a:pt x="809201" y="809201"/>
                  </a:lnTo>
                  <a:lnTo>
                    <a:pt x="775516" y="839823"/>
                  </a:lnTo>
                  <a:lnTo>
                    <a:pt x="739007" y="867141"/>
                  </a:lnTo>
                  <a:lnTo>
                    <a:pt x="699915" y="890916"/>
                  </a:lnTo>
                  <a:lnTo>
                    <a:pt x="658480" y="910906"/>
                  </a:lnTo>
                  <a:lnTo>
                    <a:pt x="614942" y="926872"/>
                  </a:lnTo>
                  <a:lnTo>
                    <a:pt x="590433" y="933189"/>
                  </a:lnTo>
                  <a:close/>
                </a:path>
              </a:pathLst>
            </a:custGeom>
            <a:solidFill>
              <a:srgbClr val="40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11" name="object 11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480314" y="8963659"/>
            <a:ext cx="2559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80" dirty="0">
                <a:solidFill>
                  <a:srgbClr val="403D3D"/>
                </a:solidFill>
                <a:latin typeface="Verdana"/>
                <a:cs typeface="Verdana"/>
              </a:rPr>
              <a:t>1</a:t>
            </a:r>
            <a:r>
              <a:rPr lang="it-IT" sz="1800" spc="-280" dirty="0">
                <a:solidFill>
                  <a:srgbClr val="403D3D"/>
                </a:solidFill>
                <a:latin typeface="Verdana"/>
                <a:cs typeface="Verdana"/>
              </a:rPr>
              <a:t>1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995750" y="1538473"/>
            <a:ext cx="9073515" cy="1478915"/>
          </a:xfrm>
          <a:prstGeom prst="rect">
            <a:avLst/>
          </a:prstGeom>
        </p:spPr>
        <p:txBody>
          <a:bodyPr vert="horz" wrap="square" lIns="0" tIns="266065" rIns="0" bIns="0" rtlCol="0">
            <a:spAutoFit/>
          </a:bodyPr>
          <a:lstStyle/>
          <a:p>
            <a:pPr marL="12700" marR="5080">
              <a:lnSpc>
                <a:spcPct val="70300"/>
              </a:lnSpc>
              <a:spcBef>
                <a:spcPts val="2095"/>
              </a:spcBef>
            </a:pPr>
            <a:r>
              <a:rPr spc="-525" dirty="0"/>
              <a:t>Performance</a:t>
            </a:r>
            <a:r>
              <a:rPr spc="-1215" dirty="0"/>
              <a:t> </a:t>
            </a:r>
            <a:r>
              <a:rPr spc="-530" dirty="0"/>
              <a:t>sociali,</a:t>
            </a:r>
            <a:r>
              <a:rPr spc="-1210" dirty="0"/>
              <a:t> </a:t>
            </a:r>
            <a:r>
              <a:rPr spc="-575" dirty="0"/>
              <a:t>culturali</a:t>
            </a:r>
            <a:r>
              <a:rPr spc="-1210" dirty="0"/>
              <a:t> </a:t>
            </a:r>
            <a:r>
              <a:rPr spc="-305" dirty="0"/>
              <a:t>ed </a:t>
            </a:r>
            <a:r>
              <a:rPr spc="-525" dirty="0"/>
              <a:t>economiche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667727" y="1016063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ANNO</a:t>
            </a:r>
            <a:r>
              <a:rPr lang="it-IT" sz="1600" spc="-160" dirty="0">
                <a:solidFill>
                  <a:srgbClr val="403D3D"/>
                </a:solidFill>
                <a:latin typeface="Verdana"/>
                <a:cs typeface="Verdana"/>
              </a:rPr>
              <a:t> 24/25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667662" y="6740668"/>
            <a:ext cx="268605" cy="25304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REPORT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204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95749" y="4100709"/>
            <a:ext cx="6977049" cy="4561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20" dirty="0">
                <a:solidFill>
                  <a:srgbClr val="403D3D"/>
                </a:solidFill>
                <a:latin typeface="Verdana"/>
                <a:cs typeface="Verdana"/>
              </a:rPr>
              <a:t>COMUNITÀ</a:t>
            </a:r>
            <a:r>
              <a:rPr sz="2800" spc="-58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403D3D"/>
                </a:solidFill>
                <a:latin typeface="Verdana"/>
                <a:cs typeface="Verdana"/>
              </a:rPr>
              <a:t>LOCALE</a:t>
            </a:r>
            <a:endParaRPr sz="2800" dirty="0">
              <a:latin typeface="Verdana"/>
              <a:cs typeface="Verdana"/>
            </a:endParaRPr>
          </a:p>
          <a:p>
            <a:pPr marL="12700" marR="5080">
              <a:lnSpc>
                <a:spcPct val="114599"/>
              </a:lnSpc>
              <a:spcBef>
                <a:spcPts val="1965"/>
              </a:spcBef>
            </a:pPr>
            <a:r>
              <a:rPr lang="it-IT" spc="-100" dirty="0">
                <a:solidFill>
                  <a:srgbClr val="403D3D"/>
                </a:solidFill>
                <a:latin typeface="Verdana"/>
              </a:rPr>
              <a:t>Prodotti freschi acquistati da </a:t>
            </a:r>
            <a:r>
              <a:rPr spc="-100" dirty="0" err="1">
                <a:solidFill>
                  <a:srgbClr val="403D3D"/>
                </a:solidFill>
                <a:latin typeface="Verdana"/>
              </a:rPr>
              <a:t>fornitori</a:t>
            </a:r>
            <a:r>
              <a:rPr spc="-100" dirty="0">
                <a:solidFill>
                  <a:srgbClr val="403D3D"/>
                </a:solidFill>
                <a:latin typeface="Verdana"/>
              </a:rPr>
              <a:t> </a:t>
            </a:r>
            <a:r>
              <a:rPr sz="1800" spc="-120" dirty="0" err="1">
                <a:solidFill>
                  <a:srgbClr val="403D3D"/>
                </a:solidFill>
                <a:latin typeface="Verdana"/>
                <a:cs typeface="Verdana"/>
              </a:rPr>
              <a:t>locali</a:t>
            </a:r>
            <a:r>
              <a:rPr sz="1800" spc="-120" dirty="0">
                <a:solidFill>
                  <a:srgbClr val="403D3D"/>
                </a:solidFill>
                <a:latin typeface="Verdana"/>
                <a:cs typeface="Verdana"/>
              </a:rPr>
              <a:t>:</a:t>
            </a:r>
            <a:r>
              <a:rPr lang="it-IT" sz="1800" spc="-12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1800" spc="-120" dirty="0">
                <a:solidFill>
                  <a:schemeClr val="accent2"/>
                </a:solidFill>
                <a:latin typeface="Verdana"/>
                <a:cs typeface="Verdana"/>
              </a:rPr>
              <a:t> 100 %</a:t>
            </a:r>
            <a:endParaRPr lang="it-IT" sz="1800" spc="-160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14599"/>
              </a:lnSpc>
              <a:spcBef>
                <a:spcPts val="1965"/>
              </a:spcBef>
            </a:pPr>
            <a:r>
              <a:rPr sz="1800" spc="-125" dirty="0" err="1">
                <a:solidFill>
                  <a:srgbClr val="403D3D"/>
                </a:solidFill>
                <a:latin typeface="Verdana"/>
                <a:cs typeface="Verdana"/>
              </a:rPr>
              <a:t>Iniziative</a:t>
            </a:r>
            <a:r>
              <a:rPr sz="1800" spc="-17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70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800" spc="-17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85" dirty="0">
                <a:solidFill>
                  <a:srgbClr val="403D3D"/>
                </a:solidFill>
                <a:latin typeface="Verdana"/>
                <a:cs typeface="Verdana"/>
              </a:rPr>
              <a:t>supporto</a:t>
            </a:r>
            <a:r>
              <a:rPr sz="1800" spc="-17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05" dirty="0">
                <a:solidFill>
                  <a:srgbClr val="403D3D"/>
                </a:solidFill>
                <a:latin typeface="Verdana"/>
                <a:cs typeface="Verdana"/>
              </a:rPr>
              <a:t>alla</a:t>
            </a:r>
            <a:r>
              <a:rPr sz="1800" spc="-17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25" dirty="0">
                <a:solidFill>
                  <a:srgbClr val="403D3D"/>
                </a:solidFill>
                <a:latin typeface="Verdana"/>
                <a:cs typeface="Verdana"/>
              </a:rPr>
              <a:t>comunità: </a:t>
            </a:r>
            <a:br>
              <a:rPr lang="it-IT" sz="1800" spc="-125" dirty="0">
                <a:solidFill>
                  <a:srgbClr val="403D3D"/>
                </a:solidFill>
                <a:latin typeface="Verdana"/>
                <a:cs typeface="Verdana"/>
              </a:rPr>
            </a:br>
            <a:br>
              <a:rPr lang="it-IT" sz="1800" spc="-125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sz="1800" spc="-20" dirty="0">
                <a:solidFill>
                  <a:schemeClr val="accent2"/>
                </a:solidFill>
                <a:latin typeface="Verdana"/>
                <a:cs typeface="Verdana"/>
              </a:rPr>
              <a:t>1.</a:t>
            </a: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 Donazione ai Restauri della Cattedrale di Ferrara</a:t>
            </a:r>
            <a:endParaRPr lang="it-IT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14599"/>
              </a:lnSpc>
              <a:spcBef>
                <a:spcPts val="1965"/>
              </a:spcBef>
            </a:pPr>
            <a:r>
              <a:rPr sz="1800" spc="-20" dirty="0">
                <a:solidFill>
                  <a:schemeClr val="accent2"/>
                </a:solidFill>
                <a:latin typeface="Verdana"/>
                <a:cs typeface="Verdana"/>
              </a:rPr>
              <a:t>2.</a:t>
            </a: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 Donazione al Centro Donna Giustizia di Ferrara in occasione della festa della donna.</a:t>
            </a:r>
          </a:p>
          <a:p>
            <a:pPr marL="12700" marR="5080">
              <a:lnSpc>
                <a:spcPct val="114599"/>
              </a:lnSpc>
              <a:spcBef>
                <a:spcPts val="1965"/>
              </a:spcBef>
            </a:pPr>
            <a:r>
              <a:rPr lang="it-IT" sz="1800" spc="-20" dirty="0">
                <a:solidFill>
                  <a:schemeClr val="accent2"/>
                </a:solidFill>
                <a:latin typeface="Verdana"/>
                <a:cs typeface="Verdana"/>
              </a:rPr>
              <a:t>3. Supporto alle scuole locali accogliendo ragazzi in stage</a:t>
            </a:r>
          </a:p>
          <a:p>
            <a:pPr marL="12700" marR="5080">
              <a:lnSpc>
                <a:spcPct val="114599"/>
              </a:lnSpc>
              <a:spcBef>
                <a:spcPts val="1965"/>
              </a:spcBef>
            </a:pP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4. Esposizione e vendita di prodotti di piccoli imprenditori locali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pic>
        <p:nvPicPr>
          <p:cNvPr id="24" name="Immagine 23" descr="Immagine che contiene testo, cartone animato, giocattolo, interno&#10;&#10;Il contenuto generato dall'IA potrebbe non essere corretto.">
            <a:extLst>
              <a:ext uri="{FF2B5EF4-FFF2-40B4-BE49-F238E27FC236}">
                <a16:creationId xmlns:a16="http://schemas.microsoft.com/office/drawing/2014/main" id="{7EC6E749-5785-286A-A551-18B1D2D3D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6006" r="2875" b="11634"/>
          <a:stretch>
            <a:fillRect/>
          </a:stretch>
        </p:blipFill>
        <p:spPr>
          <a:xfrm>
            <a:off x="11828242" y="3839153"/>
            <a:ext cx="3092333" cy="2828348"/>
          </a:xfrm>
          <a:prstGeom prst="rect">
            <a:avLst/>
          </a:prstGeom>
        </p:spPr>
      </p:pic>
      <p:pic>
        <p:nvPicPr>
          <p:cNvPr id="26" name="Immagine 25" descr="Immagine che contiene muro, arte, interno, vaso&#10;&#10;Il contenuto generato dall'IA potrebbe non essere corretto.">
            <a:extLst>
              <a:ext uri="{FF2B5EF4-FFF2-40B4-BE49-F238E27FC236}">
                <a16:creationId xmlns:a16="http://schemas.microsoft.com/office/drawing/2014/main" id="{4A631EF5-D4EB-4D8E-9671-B56C90C76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19753"/>
          <a:stretch>
            <a:fillRect/>
          </a:stretch>
        </p:blipFill>
        <p:spPr>
          <a:xfrm>
            <a:off x="11838126" y="6740668"/>
            <a:ext cx="3082449" cy="2828348"/>
          </a:xfrm>
          <a:prstGeom prst="rect">
            <a:avLst/>
          </a:prstGeom>
        </p:spPr>
      </p:pic>
      <p:pic>
        <p:nvPicPr>
          <p:cNvPr id="28" name="Immagine 27" descr="Immagine che contiene edificio, Architettura medievale, arco, sala giochi&#10;&#10;Il contenuto generato dall'IA potrebbe non essere corretto.">
            <a:extLst>
              <a:ext uri="{FF2B5EF4-FFF2-40B4-BE49-F238E27FC236}">
                <a16:creationId xmlns:a16="http://schemas.microsoft.com/office/drawing/2014/main" id="{16BD62D4-3D2A-CBC3-B588-AEA64DB72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4995" y="1428062"/>
            <a:ext cx="3635871" cy="24110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743474" y="3337131"/>
            <a:ext cx="9496425" cy="0"/>
          </a:xfrm>
          <a:custGeom>
            <a:avLst/>
            <a:gdLst/>
            <a:ahLst/>
            <a:cxnLst/>
            <a:rect l="l" t="t" r="r" b="b"/>
            <a:pathLst>
              <a:path w="9496425">
                <a:moveTo>
                  <a:pt x="0" y="0"/>
                </a:moveTo>
                <a:lnTo>
                  <a:pt x="9496424" y="0"/>
                </a:lnTo>
              </a:path>
            </a:pathLst>
          </a:custGeom>
          <a:ln w="952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5324475" cy="10287000"/>
            <a:chOff x="0" y="0"/>
            <a:chExt cx="532447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5314950" cy="10287000"/>
            </a:xfrm>
            <a:custGeom>
              <a:avLst/>
              <a:gdLst/>
              <a:ahLst/>
              <a:cxnLst/>
              <a:rect l="l" t="t" r="r" b="b"/>
              <a:pathLst>
                <a:path w="5314950" h="10287000">
                  <a:moveTo>
                    <a:pt x="0" y="10287000"/>
                  </a:moveTo>
                  <a:lnTo>
                    <a:pt x="0" y="0"/>
                  </a:lnTo>
                  <a:lnTo>
                    <a:pt x="5314679" y="0"/>
                  </a:lnTo>
                  <a:lnTo>
                    <a:pt x="531467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5F5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4679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0"/>
                  </a:moveTo>
                  <a:lnTo>
                    <a:pt x="0" y="10286999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8" name="object 8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55306" y="3524198"/>
            <a:ext cx="3161665" cy="3113405"/>
          </a:xfrm>
          <a:custGeom>
            <a:avLst/>
            <a:gdLst/>
            <a:ahLst/>
            <a:cxnLst/>
            <a:rect l="l" t="t" r="r" b="b"/>
            <a:pathLst>
              <a:path w="3161665" h="3113404">
                <a:moveTo>
                  <a:pt x="1827390" y="1752257"/>
                </a:moveTo>
                <a:lnTo>
                  <a:pt x="1825205" y="1706435"/>
                </a:lnTo>
                <a:lnTo>
                  <a:pt x="1817700" y="1657616"/>
                </a:lnTo>
                <a:lnTo>
                  <a:pt x="1794230" y="1639544"/>
                </a:lnTo>
                <a:lnTo>
                  <a:pt x="1783905" y="1640903"/>
                </a:lnTo>
                <a:lnTo>
                  <a:pt x="1774875" y="1646085"/>
                </a:lnTo>
                <a:lnTo>
                  <a:pt x="1768525" y="1654340"/>
                </a:lnTo>
                <a:lnTo>
                  <a:pt x="1765846" y="1664398"/>
                </a:lnTo>
                <a:lnTo>
                  <a:pt x="1772348" y="1711591"/>
                </a:lnTo>
                <a:lnTo>
                  <a:pt x="1773847" y="1731873"/>
                </a:lnTo>
                <a:lnTo>
                  <a:pt x="1773910" y="1772831"/>
                </a:lnTo>
                <a:lnTo>
                  <a:pt x="1769922" y="1813763"/>
                </a:lnTo>
                <a:lnTo>
                  <a:pt x="1761934" y="1854123"/>
                </a:lnTo>
                <a:lnTo>
                  <a:pt x="1750047" y="1893493"/>
                </a:lnTo>
                <a:lnTo>
                  <a:pt x="1734350" y="1931504"/>
                </a:lnTo>
                <a:lnTo>
                  <a:pt x="1715008" y="1967801"/>
                </a:lnTo>
                <a:lnTo>
                  <a:pt x="1692198" y="2002015"/>
                </a:lnTo>
                <a:lnTo>
                  <a:pt x="1666151" y="2033828"/>
                </a:lnTo>
                <a:lnTo>
                  <a:pt x="1637118" y="2062937"/>
                </a:lnTo>
                <a:lnTo>
                  <a:pt x="1605381" y="2089048"/>
                </a:lnTo>
                <a:lnTo>
                  <a:pt x="1571231" y="2111921"/>
                </a:lnTo>
                <a:lnTo>
                  <a:pt x="1534998" y="2131339"/>
                </a:lnTo>
                <a:lnTo>
                  <a:pt x="1497050" y="2147100"/>
                </a:lnTo>
                <a:lnTo>
                  <a:pt x="1457731" y="2159050"/>
                </a:lnTo>
                <a:lnTo>
                  <a:pt x="1417434" y="2167090"/>
                </a:lnTo>
                <a:lnTo>
                  <a:pt x="1376553" y="2171141"/>
                </a:lnTo>
                <a:lnTo>
                  <a:pt x="1335455" y="2171154"/>
                </a:lnTo>
                <a:lnTo>
                  <a:pt x="1294574" y="2167128"/>
                </a:lnTo>
                <a:lnTo>
                  <a:pt x="1254264" y="2159114"/>
                </a:lnTo>
                <a:lnTo>
                  <a:pt x="1214945" y="2147189"/>
                </a:lnTo>
                <a:lnTo>
                  <a:pt x="1176985" y="2131453"/>
                </a:lnTo>
                <a:lnTo>
                  <a:pt x="1140752" y="2112060"/>
                </a:lnTo>
                <a:lnTo>
                  <a:pt x="1106576" y="2089213"/>
                </a:lnTo>
                <a:lnTo>
                  <a:pt x="1074813" y="2063115"/>
                </a:lnTo>
                <a:lnTo>
                  <a:pt x="1045768" y="2034032"/>
                </a:lnTo>
                <a:lnTo>
                  <a:pt x="1019695" y="2002231"/>
                </a:lnTo>
                <a:lnTo>
                  <a:pt x="996873" y="1968030"/>
                </a:lnTo>
                <a:lnTo>
                  <a:pt x="977506" y="1931746"/>
                </a:lnTo>
                <a:lnTo>
                  <a:pt x="961796" y="1893735"/>
                </a:lnTo>
                <a:lnTo>
                  <a:pt x="949871" y="1854377"/>
                </a:lnTo>
                <a:lnTo>
                  <a:pt x="941870" y="1814029"/>
                </a:lnTo>
                <a:lnTo>
                  <a:pt x="937856" y="1773085"/>
                </a:lnTo>
                <a:lnTo>
                  <a:pt x="937869" y="1731949"/>
                </a:lnTo>
                <a:lnTo>
                  <a:pt x="941908" y="1691017"/>
                </a:lnTo>
                <a:lnTo>
                  <a:pt x="949934" y="1650669"/>
                </a:lnTo>
                <a:lnTo>
                  <a:pt x="961885" y="1611312"/>
                </a:lnTo>
                <a:lnTo>
                  <a:pt x="977620" y="1573326"/>
                </a:lnTo>
                <a:lnTo>
                  <a:pt x="997013" y="1537055"/>
                </a:lnTo>
                <a:lnTo>
                  <a:pt x="1019860" y="1502867"/>
                </a:lnTo>
                <a:lnTo>
                  <a:pt x="1045946" y="1471079"/>
                </a:lnTo>
                <a:lnTo>
                  <a:pt x="1075016" y="1442008"/>
                </a:lnTo>
                <a:lnTo>
                  <a:pt x="1106792" y="1415935"/>
                </a:lnTo>
                <a:lnTo>
                  <a:pt x="1140968" y="1393101"/>
                </a:lnTo>
                <a:lnTo>
                  <a:pt x="1177226" y="1373746"/>
                </a:lnTo>
                <a:lnTo>
                  <a:pt x="1215199" y="1358036"/>
                </a:lnTo>
                <a:lnTo>
                  <a:pt x="1254518" y="1346123"/>
                </a:lnTo>
                <a:lnTo>
                  <a:pt x="1294828" y="1338135"/>
                </a:lnTo>
                <a:lnTo>
                  <a:pt x="1335722" y="1334135"/>
                </a:lnTo>
                <a:lnTo>
                  <a:pt x="1356271" y="1333652"/>
                </a:lnTo>
                <a:lnTo>
                  <a:pt x="1380667" y="1334465"/>
                </a:lnTo>
                <a:lnTo>
                  <a:pt x="1404899" y="1336700"/>
                </a:lnTo>
                <a:lnTo>
                  <a:pt x="1428965" y="1340358"/>
                </a:lnTo>
                <a:lnTo>
                  <a:pt x="1456169" y="1345958"/>
                </a:lnTo>
                <a:lnTo>
                  <a:pt x="1466024" y="1344371"/>
                </a:lnTo>
                <a:lnTo>
                  <a:pt x="1478483" y="1302918"/>
                </a:lnTo>
                <a:lnTo>
                  <a:pt x="1438109" y="1287957"/>
                </a:lnTo>
                <a:lnTo>
                  <a:pt x="1383728" y="1281480"/>
                </a:lnTo>
                <a:lnTo>
                  <a:pt x="1344701" y="1280731"/>
                </a:lnTo>
                <a:lnTo>
                  <a:pt x="1310081" y="1282865"/>
                </a:lnTo>
                <a:lnTo>
                  <a:pt x="1241793" y="1294726"/>
                </a:lnTo>
                <a:lnTo>
                  <a:pt x="1175969" y="1316494"/>
                </a:lnTo>
                <a:lnTo>
                  <a:pt x="1114056" y="1347698"/>
                </a:lnTo>
                <a:lnTo>
                  <a:pt x="1057389" y="1387652"/>
                </a:lnTo>
                <a:lnTo>
                  <a:pt x="1007186" y="1435506"/>
                </a:lnTo>
                <a:lnTo>
                  <a:pt x="964539" y="1490218"/>
                </a:lnTo>
                <a:lnTo>
                  <a:pt x="930363" y="1550593"/>
                </a:lnTo>
                <a:lnTo>
                  <a:pt x="905421" y="1615338"/>
                </a:lnTo>
                <a:lnTo>
                  <a:pt x="890231" y="1683054"/>
                </a:lnTo>
                <a:lnTo>
                  <a:pt x="885139" y="1752257"/>
                </a:lnTo>
                <a:lnTo>
                  <a:pt x="886409" y="1786953"/>
                </a:lnTo>
                <a:lnTo>
                  <a:pt x="896581" y="1855609"/>
                </a:lnTo>
                <a:lnTo>
                  <a:pt x="916698" y="1922005"/>
                </a:lnTo>
                <a:lnTo>
                  <a:pt x="946340" y="1984743"/>
                </a:lnTo>
                <a:lnTo>
                  <a:pt x="984846" y="2042439"/>
                </a:lnTo>
                <a:lnTo>
                  <a:pt x="1031405" y="2093861"/>
                </a:lnTo>
                <a:lnTo>
                  <a:pt x="1084986" y="2137892"/>
                </a:lnTo>
                <a:lnTo>
                  <a:pt x="1144447" y="2173567"/>
                </a:lnTo>
                <a:lnTo>
                  <a:pt x="1208481" y="2200122"/>
                </a:lnTo>
                <a:lnTo>
                  <a:pt x="1275727" y="2216988"/>
                </a:lnTo>
                <a:lnTo>
                  <a:pt x="1344701" y="2223782"/>
                </a:lnTo>
                <a:lnTo>
                  <a:pt x="1379385" y="2223363"/>
                </a:lnTo>
                <a:lnTo>
                  <a:pt x="1448181" y="2214867"/>
                </a:lnTo>
                <a:lnTo>
                  <a:pt x="1514983" y="2196350"/>
                </a:lnTo>
                <a:lnTo>
                  <a:pt x="1578356" y="2168233"/>
                </a:lnTo>
                <a:lnTo>
                  <a:pt x="1636915" y="2131110"/>
                </a:lnTo>
                <a:lnTo>
                  <a:pt x="1689404" y="2085784"/>
                </a:lnTo>
                <a:lnTo>
                  <a:pt x="1734680" y="2033231"/>
                </a:lnTo>
                <a:lnTo>
                  <a:pt x="1771764" y="1974596"/>
                </a:lnTo>
                <a:lnTo>
                  <a:pt x="1799856" y="1911159"/>
                </a:lnTo>
                <a:lnTo>
                  <a:pt x="1818347" y="1844281"/>
                </a:lnTo>
                <a:lnTo>
                  <a:pt x="1826831" y="1775396"/>
                </a:lnTo>
                <a:lnTo>
                  <a:pt x="1827390" y="1752257"/>
                </a:lnTo>
                <a:close/>
              </a:path>
              <a:path w="3161665" h="3113404">
                <a:moveTo>
                  <a:pt x="2274557" y="1749640"/>
                </a:moveTo>
                <a:lnTo>
                  <a:pt x="2271585" y="1677936"/>
                </a:lnTo>
                <a:lnTo>
                  <a:pt x="2263013" y="1606689"/>
                </a:lnTo>
                <a:lnTo>
                  <a:pt x="2248890" y="1536331"/>
                </a:lnTo>
                <a:lnTo>
                  <a:pt x="2232952" y="1478686"/>
                </a:lnTo>
                <a:lnTo>
                  <a:pt x="2206726" y="1462341"/>
                </a:lnTo>
                <a:lnTo>
                  <a:pt x="2197176" y="1464754"/>
                </a:lnTo>
                <a:lnTo>
                  <a:pt x="2189124" y="1470444"/>
                </a:lnTo>
                <a:lnTo>
                  <a:pt x="2183663" y="1478661"/>
                </a:lnTo>
                <a:lnTo>
                  <a:pt x="2181529" y="1488300"/>
                </a:lnTo>
                <a:lnTo>
                  <a:pt x="2182317" y="1494802"/>
                </a:lnTo>
                <a:lnTo>
                  <a:pt x="2198243" y="1552727"/>
                </a:lnTo>
                <a:lnTo>
                  <a:pt x="2210130" y="1611617"/>
                </a:lnTo>
                <a:lnTo>
                  <a:pt x="2217890" y="1671193"/>
                </a:lnTo>
                <a:lnTo>
                  <a:pt x="2221509" y="1731162"/>
                </a:lnTo>
                <a:lnTo>
                  <a:pt x="2220950" y="1791246"/>
                </a:lnTo>
                <a:lnTo>
                  <a:pt x="2216239" y="1851139"/>
                </a:lnTo>
                <a:lnTo>
                  <a:pt x="2207374" y="1910562"/>
                </a:lnTo>
                <a:lnTo>
                  <a:pt x="2194420" y="1969223"/>
                </a:lnTo>
                <a:lnTo>
                  <a:pt x="2177415" y="2026843"/>
                </a:lnTo>
                <a:lnTo>
                  <a:pt x="2156472" y="2083142"/>
                </a:lnTo>
                <a:lnTo>
                  <a:pt x="2131657" y="2137841"/>
                </a:lnTo>
                <a:lnTo>
                  <a:pt x="2103120" y="2190699"/>
                </a:lnTo>
                <a:lnTo>
                  <a:pt x="2070976" y="2241435"/>
                </a:lnTo>
                <a:lnTo>
                  <a:pt x="2035403" y="2289822"/>
                </a:lnTo>
                <a:lnTo>
                  <a:pt x="1996554" y="2335606"/>
                </a:lnTo>
                <a:lnTo>
                  <a:pt x="1954618" y="2378595"/>
                </a:lnTo>
                <a:lnTo>
                  <a:pt x="1909800" y="2418550"/>
                </a:lnTo>
                <a:lnTo>
                  <a:pt x="1862328" y="2455303"/>
                </a:lnTo>
                <a:lnTo>
                  <a:pt x="1812417" y="2488666"/>
                </a:lnTo>
                <a:lnTo>
                  <a:pt x="1760321" y="2518473"/>
                </a:lnTo>
                <a:lnTo>
                  <a:pt x="1706270" y="2544597"/>
                </a:lnTo>
                <a:lnTo>
                  <a:pt x="1650542" y="2566886"/>
                </a:lnTo>
                <a:lnTo>
                  <a:pt x="1593405" y="2585262"/>
                </a:lnTo>
                <a:lnTo>
                  <a:pt x="1535137" y="2599613"/>
                </a:lnTo>
                <a:lnTo>
                  <a:pt x="1476006" y="2609875"/>
                </a:lnTo>
                <a:lnTo>
                  <a:pt x="1416304" y="2616009"/>
                </a:lnTo>
                <a:lnTo>
                  <a:pt x="1356334" y="2617978"/>
                </a:lnTo>
                <a:lnTo>
                  <a:pt x="1296352" y="2615768"/>
                </a:lnTo>
                <a:lnTo>
                  <a:pt x="1236687" y="2609392"/>
                </a:lnTo>
                <a:lnTo>
                  <a:pt x="1177594" y="2598890"/>
                </a:lnTo>
                <a:lnTo>
                  <a:pt x="1119378" y="2584310"/>
                </a:lnTo>
                <a:lnTo>
                  <a:pt x="1062316" y="2565717"/>
                </a:lnTo>
                <a:lnTo>
                  <a:pt x="1006678" y="2543187"/>
                </a:lnTo>
                <a:lnTo>
                  <a:pt x="952741" y="2516860"/>
                </a:lnTo>
                <a:lnTo>
                  <a:pt x="900760" y="2486837"/>
                </a:lnTo>
                <a:lnTo>
                  <a:pt x="850976" y="2453284"/>
                </a:lnTo>
                <a:lnTo>
                  <a:pt x="803656" y="2416340"/>
                </a:lnTo>
                <a:lnTo>
                  <a:pt x="759002" y="2376195"/>
                </a:lnTo>
                <a:lnTo>
                  <a:pt x="717245" y="2333053"/>
                </a:lnTo>
                <a:lnTo>
                  <a:pt x="678573" y="2287105"/>
                </a:lnTo>
                <a:lnTo>
                  <a:pt x="643191" y="2238578"/>
                </a:lnTo>
                <a:lnTo>
                  <a:pt x="611251" y="2187714"/>
                </a:lnTo>
                <a:lnTo>
                  <a:pt x="582917" y="2134755"/>
                </a:lnTo>
                <a:lnTo>
                  <a:pt x="558330" y="2079942"/>
                </a:lnTo>
                <a:lnTo>
                  <a:pt x="537603" y="2023567"/>
                </a:lnTo>
                <a:lnTo>
                  <a:pt x="520839" y="1965871"/>
                </a:lnTo>
                <a:lnTo>
                  <a:pt x="508114" y="1907159"/>
                </a:lnTo>
                <a:lnTo>
                  <a:pt x="499491" y="1847710"/>
                </a:lnTo>
                <a:lnTo>
                  <a:pt x="495007" y="1787791"/>
                </a:lnTo>
                <a:lnTo>
                  <a:pt x="494690" y="1727708"/>
                </a:lnTo>
                <a:lnTo>
                  <a:pt x="498551" y="1667751"/>
                </a:lnTo>
                <a:lnTo>
                  <a:pt x="506552" y="1608213"/>
                </a:lnTo>
                <a:lnTo>
                  <a:pt x="518668" y="1549361"/>
                </a:lnTo>
                <a:lnTo>
                  <a:pt x="534835" y="1491513"/>
                </a:lnTo>
                <a:lnTo>
                  <a:pt x="554977" y="1434909"/>
                </a:lnTo>
                <a:lnTo>
                  <a:pt x="578993" y="1379855"/>
                </a:lnTo>
                <a:lnTo>
                  <a:pt x="606767" y="1326591"/>
                </a:lnTo>
                <a:lnTo>
                  <a:pt x="638175" y="1275397"/>
                </a:lnTo>
                <a:lnTo>
                  <a:pt x="673049" y="1226515"/>
                </a:lnTo>
                <a:lnTo>
                  <a:pt x="711238" y="1180160"/>
                </a:lnTo>
                <a:lnTo>
                  <a:pt x="752551" y="1136586"/>
                </a:lnTo>
                <a:lnTo>
                  <a:pt x="796785" y="1095984"/>
                </a:lnTo>
                <a:lnTo>
                  <a:pt x="843724" y="1058545"/>
                </a:lnTo>
                <a:lnTo>
                  <a:pt x="893152" y="1024470"/>
                </a:lnTo>
                <a:lnTo>
                  <a:pt x="944816" y="993914"/>
                </a:lnTo>
                <a:lnTo>
                  <a:pt x="998474" y="967016"/>
                </a:lnTo>
                <a:lnTo>
                  <a:pt x="1053871" y="943914"/>
                </a:lnTo>
                <a:lnTo>
                  <a:pt x="1110742" y="924725"/>
                </a:lnTo>
                <a:lnTo>
                  <a:pt x="1168806" y="909535"/>
                </a:lnTo>
                <a:lnTo>
                  <a:pt x="1227785" y="898410"/>
                </a:lnTo>
                <a:lnTo>
                  <a:pt x="1287386" y="891425"/>
                </a:lnTo>
                <a:lnTo>
                  <a:pt x="1347330" y="888593"/>
                </a:lnTo>
                <a:lnTo>
                  <a:pt x="1407325" y="889927"/>
                </a:lnTo>
                <a:lnTo>
                  <a:pt x="1467078" y="895438"/>
                </a:lnTo>
                <a:lnTo>
                  <a:pt x="1526311" y="905090"/>
                </a:lnTo>
                <a:lnTo>
                  <a:pt x="1584731" y="918832"/>
                </a:lnTo>
                <a:lnTo>
                  <a:pt x="1633956" y="933577"/>
                </a:lnTo>
                <a:lnTo>
                  <a:pt x="1643913" y="933030"/>
                </a:lnTo>
                <a:lnTo>
                  <a:pt x="1659686" y="892543"/>
                </a:lnTo>
                <a:lnTo>
                  <a:pt x="1598790" y="867956"/>
                </a:lnTo>
                <a:lnTo>
                  <a:pt x="1551139" y="856119"/>
                </a:lnTo>
                <a:lnTo>
                  <a:pt x="1503070" y="846937"/>
                </a:lnTo>
                <a:lnTo>
                  <a:pt x="1454569" y="840409"/>
                </a:lnTo>
                <a:lnTo>
                  <a:pt x="1405623" y="836510"/>
                </a:lnTo>
                <a:lnTo>
                  <a:pt x="1344320" y="835367"/>
                </a:lnTo>
                <a:lnTo>
                  <a:pt x="1272743" y="839330"/>
                </a:lnTo>
                <a:lnTo>
                  <a:pt x="1201699" y="848880"/>
                </a:lnTo>
                <a:lnTo>
                  <a:pt x="1131620" y="863968"/>
                </a:lnTo>
                <a:lnTo>
                  <a:pt x="1062939" y="884491"/>
                </a:lnTo>
                <a:lnTo>
                  <a:pt x="996061" y="910348"/>
                </a:lnTo>
                <a:lnTo>
                  <a:pt x="931418" y="941349"/>
                </a:lnTo>
                <a:lnTo>
                  <a:pt x="869391" y="977328"/>
                </a:lnTo>
                <a:lnTo>
                  <a:pt x="810361" y="1018044"/>
                </a:lnTo>
                <a:lnTo>
                  <a:pt x="754710" y="1063269"/>
                </a:lnTo>
                <a:lnTo>
                  <a:pt x="702754" y="1112710"/>
                </a:lnTo>
                <a:lnTo>
                  <a:pt x="654812" y="1166063"/>
                </a:lnTo>
                <a:lnTo>
                  <a:pt x="611200" y="1223010"/>
                </a:lnTo>
                <a:lnTo>
                  <a:pt x="572160" y="1283208"/>
                </a:lnTo>
                <a:lnTo>
                  <a:pt x="537946" y="1346263"/>
                </a:lnTo>
                <a:lnTo>
                  <a:pt x="508774" y="1411820"/>
                </a:lnTo>
                <a:lnTo>
                  <a:pt x="484809" y="1479448"/>
                </a:lnTo>
                <a:lnTo>
                  <a:pt x="466204" y="1548752"/>
                </a:lnTo>
                <a:lnTo>
                  <a:pt x="453059" y="1619300"/>
                </a:lnTo>
                <a:lnTo>
                  <a:pt x="445477" y="1690662"/>
                </a:lnTo>
                <a:lnTo>
                  <a:pt x="443496" y="1762404"/>
                </a:lnTo>
                <a:lnTo>
                  <a:pt x="447128" y="1834070"/>
                </a:lnTo>
                <a:lnTo>
                  <a:pt x="456349" y="1905241"/>
                </a:lnTo>
                <a:lnTo>
                  <a:pt x="471106" y="1975472"/>
                </a:lnTo>
                <a:lnTo>
                  <a:pt x="491299" y="2044331"/>
                </a:lnTo>
                <a:lnTo>
                  <a:pt x="516813" y="2111387"/>
                </a:lnTo>
                <a:lnTo>
                  <a:pt x="547484" y="2176259"/>
                </a:lnTo>
                <a:lnTo>
                  <a:pt x="583133" y="2238514"/>
                </a:lnTo>
                <a:lnTo>
                  <a:pt x="623544" y="2297785"/>
                </a:lnTo>
                <a:lnTo>
                  <a:pt x="668464" y="2353716"/>
                </a:lnTo>
                <a:lnTo>
                  <a:pt x="717613" y="2405964"/>
                </a:lnTo>
                <a:lnTo>
                  <a:pt x="770686" y="2454186"/>
                </a:lnTo>
                <a:lnTo>
                  <a:pt x="827366" y="2498115"/>
                </a:lnTo>
                <a:lnTo>
                  <a:pt x="887310" y="2537472"/>
                </a:lnTo>
                <a:lnTo>
                  <a:pt x="950150" y="2572004"/>
                </a:lnTo>
                <a:lnTo>
                  <a:pt x="1015492" y="2601518"/>
                </a:lnTo>
                <a:lnTo>
                  <a:pt x="1082941" y="2625814"/>
                </a:lnTo>
                <a:lnTo>
                  <a:pt x="1152080" y="2644762"/>
                </a:lnTo>
                <a:lnTo>
                  <a:pt x="1222489" y="2658224"/>
                </a:lnTo>
                <a:lnTo>
                  <a:pt x="1293723" y="2666136"/>
                </a:lnTo>
                <a:lnTo>
                  <a:pt x="1365377" y="2668447"/>
                </a:lnTo>
                <a:lnTo>
                  <a:pt x="1436979" y="2665145"/>
                </a:lnTo>
                <a:lnTo>
                  <a:pt x="1508112" y="2656230"/>
                </a:lnTo>
                <a:lnTo>
                  <a:pt x="1578317" y="2641790"/>
                </a:lnTo>
                <a:lnTo>
                  <a:pt x="1647190" y="2621877"/>
                </a:lnTo>
                <a:lnTo>
                  <a:pt x="1714296" y="2596642"/>
                </a:lnTo>
                <a:lnTo>
                  <a:pt x="1779219" y="2566225"/>
                </a:lnTo>
                <a:lnTo>
                  <a:pt x="1841563" y="2530818"/>
                </a:lnTo>
                <a:lnTo>
                  <a:pt x="1900961" y="2490635"/>
                </a:lnTo>
                <a:lnTo>
                  <a:pt x="1957031" y="2445918"/>
                </a:lnTo>
                <a:lnTo>
                  <a:pt x="2009432" y="2396960"/>
                </a:lnTo>
                <a:lnTo>
                  <a:pt x="2057844" y="2344039"/>
                </a:lnTo>
                <a:lnTo>
                  <a:pt x="2101977" y="2287486"/>
                </a:lnTo>
                <a:lnTo>
                  <a:pt x="2141563" y="2227656"/>
                </a:lnTo>
                <a:lnTo>
                  <a:pt x="2176335" y="2164905"/>
                </a:lnTo>
                <a:lnTo>
                  <a:pt x="2206104" y="2099614"/>
                </a:lnTo>
                <a:lnTo>
                  <a:pt x="2230691" y="2032203"/>
                </a:lnTo>
                <a:lnTo>
                  <a:pt x="2249919" y="1963077"/>
                </a:lnTo>
                <a:lnTo>
                  <a:pt x="2263698" y="1892642"/>
                </a:lnTo>
                <a:lnTo>
                  <a:pt x="2271928" y="1821357"/>
                </a:lnTo>
                <a:lnTo>
                  <a:pt x="2274557" y="1749640"/>
                </a:lnTo>
                <a:close/>
              </a:path>
              <a:path w="3161665" h="3113404">
                <a:moveTo>
                  <a:pt x="2718168" y="1736598"/>
                </a:moveTo>
                <a:lnTo>
                  <a:pt x="2716339" y="1679905"/>
                </a:lnTo>
                <a:lnTo>
                  <a:pt x="2712135" y="1623339"/>
                </a:lnTo>
                <a:lnTo>
                  <a:pt x="2705595" y="1567002"/>
                </a:lnTo>
                <a:lnTo>
                  <a:pt x="2696705" y="1510995"/>
                </a:lnTo>
                <a:lnTo>
                  <a:pt x="2685504" y="1455394"/>
                </a:lnTo>
                <a:lnTo>
                  <a:pt x="2671978" y="1400302"/>
                </a:lnTo>
                <a:lnTo>
                  <a:pt x="2655112" y="1342478"/>
                </a:lnTo>
                <a:lnTo>
                  <a:pt x="2629611" y="1327124"/>
                </a:lnTo>
                <a:lnTo>
                  <a:pt x="2622816" y="1328547"/>
                </a:lnTo>
                <a:lnTo>
                  <a:pt x="2616479" y="1331226"/>
                </a:lnTo>
                <a:lnTo>
                  <a:pt x="2611107" y="1335697"/>
                </a:lnTo>
                <a:lnTo>
                  <a:pt x="2605722" y="1344561"/>
                </a:lnTo>
                <a:lnTo>
                  <a:pt x="2604135" y="1354810"/>
                </a:lnTo>
                <a:lnTo>
                  <a:pt x="2605544" y="1361554"/>
                </a:lnTo>
                <a:lnTo>
                  <a:pt x="2625394" y="1431594"/>
                </a:lnTo>
                <a:lnTo>
                  <a:pt x="2641320" y="1502625"/>
                </a:lnTo>
                <a:lnTo>
                  <a:pt x="2653284" y="1574444"/>
                </a:lnTo>
                <a:lnTo>
                  <a:pt x="2661247" y="1646809"/>
                </a:lnTo>
                <a:lnTo>
                  <a:pt x="2665184" y="1719503"/>
                </a:lnTo>
                <a:lnTo>
                  <a:pt x="2665069" y="1792312"/>
                </a:lnTo>
                <a:lnTo>
                  <a:pt x="2660916" y="1864995"/>
                </a:lnTo>
                <a:lnTo>
                  <a:pt x="2652738" y="1937334"/>
                </a:lnTo>
                <a:lnTo>
                  <a:pt x="2640558" y="2009114"/>
                </a:lnTo>
                <a:lnTo>
                  <a:pt x="2624417" y="2080094"/>
                </a:lnTo>
                <a:lnTo>
                  <a:pt x="2604351" y="2150072"/>
                </a:lnTo>
                <a:lnTo>
                  <a:pt x="2580436" y="2218829"/>
                </a:lnTo>
                <a:lnTo>
                  <a:pt x="2552750" y="2286139"/>
                </a:lnTo>
                <a:lnTo>
                  <a:pt x="2521356" y="2351824"/>
                </a:lnTo>
                <a:lnTo>
                  <a:pt x="2486380" y="2415641"/>
                </a:lnTo>
                <a:lnTo>
                  <a:pt x="2447899" y="2477427"/>
                </a:lnTo>
                <a:lnTo>
                  <a:pt x="2406065" y="2536964"/>
                </a:lnTo>
                <a:lnTo>
                  <a:pt x="2360980" y="2594089"/>
                </a:lnTo>
                <a:lnTo>
                  <a:pt x="2312797" y="2648623"/>
                </a:lnTo>
                <a:lnTo>
                  <a:pt x="2261666" y="2700388"/>
                </a:lnTo>
                <a:lnTo>
                  <a:pt x="2207730" y="2749232"/>
                </a:lnTo>
                <a:lnTo>
                  <a:pt x="2151176" y="2794990"/>
                </a:lnTo>
                <a:lnTo>
                  <a:pt x="2092172" y="2837535"/>
                </a:lnTo>
                <a:lnTo>
                  <a:pt x="2030882" y="2876740"/>
                </a:lnTo>
                <a:lnTo>
                  <a:pt x="1967534" y="2912465"/>
                </a:lnTo>
                <a:lnTo>
                  <a:pt x="1902282" y="2944609"/>
                </a:lnTo>
                <a:lnTo>
                  <a:pt x="1835353" y="2973082"/>
                </a:lnTo>
                <a:lnTo>
                  <a:pt x="1766951" y="2997784"/>
                </a:lnTo>
                <a:lnTo>
                  <a:pt x="1697278" y="3018637"/>
                </a:lnTo>
                <a:lnTo>
                  <a:pt x="1626552" y="3035592"/>
                </a:lnTo>
                <a:lnTo>
                  <a:pt x="1555000" y="3048584"/>
                </a:lnTo>
                <a:lnTo>
                  <a:pt x="1482839" y="3057575"/>
                </a:lnTo>
                <a:lnTo>
                  <a:pt x="1410284" y="3062528"/>
                </a:lnTo>
                <a:lnTo>
                  <a:pt x="1337576" y="3063443"/>
                </a:lnTo>
                <a:lnTo>
                  <a:pt x="1264920" y="3060319"/>
                </a:lnTo>
                <a:lnTo>
                  <a:pt x="1192555" y="3053156"/>
                </a:lnTo>
                <a:lnTo>
                  <a:pt x="1120698" y="3041967"/>
                </a:lnTo>
                <a:lnTo>
                  <a:pt x="1049566" y="3026803"/>
                </a:lnTo>
                <a:lnTo>
                  <a:pt x="979398" y="3007715"/>
                </a:lnTo>
                <a:lnTo>
                  <a:pt x="910386" y="2984741"/>
                </a:lnTo>
                <a:lnTo>
                  <a:pt x="842772" y="2957969"/>
                </a:lnTo>
                <a:lnTo>
                  <a:pt x="776732" y="2927477"/>
                </a:lnTo>
                <a:lnTo>
                  <a:pt x="712495" y="2893364"/>
                </a:lnTo>
                <a:lnTo>
                  <a:pt x="650252" y="2855722"/>
                </a:lnTo>
                <a:lnTo>
                  <a:pt x="590194" y="2814675"/>
                </a:lnTo>
                <a:lnTo>
                  <a:pt x="532498" y="2770352"/>
                </a:lnTo>
                <a:lnTo>
                  <a:pt x="477354" y="2722880"/>
                </a:lnTo>
                <a:lnTo>
                  <a:pt x="424942" y="2672423"/>
                </a:lnTo>
                <a:lnTo>
                  <a:pt x="375399" y="2619133"/>
                </a:lnTo>
                <a:lnTo>
                  <a:pt x="328891" y="2563164"/>
                </a:lnTo>
                <a:lnTo>
                  <a:pt x="285572" y="2504694"/>
                </a:lnTo>
                <a:lnTo>
                  <a:pt x="245554" y="2443899"/>
                </a:lnTo>
                <a:lnTo>
                  <a:pt x="208978" y="2380970"/>
                </a:lnTo>
                <a:lnTo>
                  <a:pt x="175945" y="2316111"/>
                </a:lnTo>
                <a:lnTo>
                  <a:pt x="146570" y="2249513"/>
                </a:lnTo>
                <a:lnTo>
                  <a:pt x="120929" y="2181390"/>
                </a:lnTo>
                <a:lnTo>
                  <a:pt x="99123" y="2111933"/>
                </a:lnTo>
                <a:lnTo>
                  <a:pt x="81191" y="2041385"/>
                </a:lnTo>
                <a:lnTo>
                  <a:pt x="67208" y="1969935"/>
                </a:lnTo>
                <a:lnTo>
                  <a:pt x="57213" y="1897824"/>
                </a:lnTo>
                <a:lnTo>
                  <a:pt x="51231" y="1825269"/>
                </a:lnTo>
                <a:lnTo>
                  <a:pt x="49301" y="1752485"/>
                </a:lnTo>
                <a:lnTo>
                  <a:pt x="51396" y="1679714"/>
                </a:lnTo>
                <a:lnTo>
                  <a:pt x="57531" y="1607172"/>
                </a:lnTo>
                <a:lnTo>
                  <a:pt x="67691" y="1535087"/>
                </a:lnTo>
                <a:lnTo>
                  <a:pt x="81826" y="1463662"/>
                </a:lnTo>
                <a:lnTo>
                  <a:pt x="99910" y="1393151"/>
                </a:lnTo>
                <a:lnTo>
                  <a:pt x="121881" y="1323746"/>
                </a:lnTo>
                <a:lnTo>
                  <a:pt x="147662" y="1255674"/>
                </a:lnTo>
                <a:lnTo>
                  <a:pt x="177190" y="1189139"/>
                </a:lnTo>
                <a:lnTo>
                  <a:pt x="210362" y="1124356"/>
                </a:lnTo>
                <a:lnTo>
                  <a:pt x="247078" y="1061516"/>
                </a:lnTo>
                <a:lnTo>
                  <a:pt x="287223" y="1000810"/>
                </a:lnTo>
                <a:lnTo>
                  <a:pt x="330682" y="942428"/>
                </a:lnTo>
                <a:lnTo>
                  <a:pt x="377304" y="886561"/>
                </a:lnTo>
                <a:lnTo>
                  <a:pt x="426961" y="833374"/>
                </a:lnTo>
                <a:lnTo>
                  <a:pt x="479488" y="783031"/>
                </a:lnTo>
                <a:lnTo>
                  <a:pt x="534733" y="735698"/>
                </a:lnTo>
                <a:lnTo>
                  <a:pt x="592518" y="691502"/>
                </a:lnTo>
                <a:lnTo>
                  <a:pt x="652678" y="650582"/>
                </a:lnTo>
                <a:lnTo>
                  <a:pt x="714997" y="613079"/>
                </a:lnTo>
                <a:lnTo>
                  <a:pt x="779322" y="579107"/>
                </a:lnTo>
                <a:lnTo>
                  <a:pt x="845413" y="548754"/>
                </a:lnTo>
                <a:lnTo>
                  <a:pt x="913104" y="522135"/>
                </a:lnTo>
                <a:lnTo>
                  <a:pt x="982154" y="499313"/>
                </a:lnTo>
                <a:lnTo>
                  <a:pt x="1052372" y="480377"/>
                </a:lnTo>
                <a:lnTo>
                  <a:pt x="1123530" y="465366"/>
                </a:lnTo>
                <a:lnTo>
                  <a:pt x="1195412" y="454342"/>
                </a:lnTo>
                <a:lnTo>
                  <a:pt x="1267790" y="447344"/>
                </a:lnTo>
                <a:lnTo>
                  <a:pt x="1340459" y="444373"/>
                </a:lnTo>
                <a:lnTo>
                  <a:pt x="1413167" y="445439"/>
                </a:lnTo>
                <a:lnTo>
                  <a:pt x="1485709" y="450570"/>
                </a:lnTo>
                <a:lnTo>
                  <a:pt x="1557845" y="459714"/>
                </a:lnTo>
                <a:lnTo>
                  <a:pt x="1629371" y="472859"/>
                </a:lnTo>
                <a:lnTo>
                  <a:pt x="1700060" y="489966"/>
                </a:lnTo>
                <a:lnTo>
                  <a:pt x="1773008" y="512114"/>
                </a:lnTo>
                <a:lnTo>
                  <a:pt x="1783461" y="512114"/>
                </a:lnTo>
                <a:lnTo>
                  <a:pt x="1800275" y="470979"/>
                </a:lnTo>
                <a:lnTo>
                  <a:pt x="1732419" y="443953"/>
                </a:lnTo>
                <a:lnTo>
                  <a:pt x="1677631" y="429514"/>
                </a:lnTo>
                <a:lnTo>
                  <a:pt x="1622298" y="417372"/>
                </a:lnTo>
                <a:lnTo>
                  <a:pt x="1566494" y="407543"/>
                </a:lnTo>
                <a:lnTo>
                  <a:pt x="1510334" y="400062"/>
                </a:lnTo>
                <a:lnTo>
                  <a:pt x="1453908" y="394919"/>
                </a:lnTo>
                <a:lnTo>
                  <a:pt x="1397330" y="392150"/>
                </a:lnTo>
                <a:lnTo>
                  <a:pt x="1340675" y="391731"/>
                </a:lnTo>
                <a:lnTo>
                  <a:pt x="1284058" y="393687"/>
                </a:lnTo>
                <a:lnTo>
                  <a:pt x="1227556" y="397992"/>
                </a:lnTo>
                <a:lnTo>
                  <a:pt x="1171295" y="404660"/>
                </a:lnTo>
                <a:lnTo>
                  <a:pt x="1115364" y="413664"/>
                </a:lnTo>
                <a:lnTo>
                  <a:pt x="1059853" y="424992"/>
                </a:lnTo>
                <a:lnTo>
                  <a:pt x="1004849" y="438619"/>
                </a:lnTo>
                <a:lnTo>
                  <a:pt x="950480" y="454545"/>
                </a:lnTo>
                <a:lnTo>
                  <a:pt x="896810" y="472719"/>
                </a:lnTo>
                <a:lnTo>
                  <a:pt x="843940" y="493115"/>
                </a:lnTo>
                <a:lnTo>
                  <a:pt x="791972" y="515696"/>
                </a:lnTo>
                <a:lnTo>
                  <a:pt x="740981" y="540435"/>
                </a:lnTo>
                <a:lnTo>
                  <a:pt x="691083" y="567270"/>
                </a:lnTo>
                <a:lnTo>
                  <a:pt x="642327" y="596176"/>
                </a:lnTo>
                <a:lnTo>
                  <a:pt x="594817" y="627075"/>
                </a:lnTo>
                <a:lnTo>
                  <a:pt x="548640" y="659942"/>
                </a:lnTo>
                <a:lnTo>
                  <a:pt x="503872" y="694702"/>
                </a:lnTo>
                <a:lnTo>
                  <a:pt x="460590" y="731304"/>
                </a:lnTo>
                <a:lnTo>
                  <a:pt x="418871" y="769670"/>
                </a:lnTo>
                <a:lnTo>
                  <a:pt x="378777" y="809752"/>
                </a:lnTo>
                <a:lnTo>
                  <a:pt x="340398" y="851471"/>
                </a:lnTo>
                <a:lnTo>
                  <a:pt x="303784" y="894753"/>
                </a:lnTo>
                <a:lnTo>
                  <a:pt x="268998" y="939520"/>
                </a:lnTo>
                <a:lnTo>
                  <a:pt x="236105" y="985710"/>
                </a:lnTo>
                <a:lnTo>
                  <a:pt x="205168" y="1033221"/>
                </a:lnTo>
                <a:lnTo>
                  <a:pt x="176237" y="1081989"/>
                </a:lnTo>
                <a:lnTo>
                  <a:pt x="149364" y="1131925"/>
                </a:lnTo>
                <a:lnTo>
                  <a:pt x="124587" y="1182928"/>
                </a:lnTo>
                <a:lnTo>
                  <a:pt x="101955" y="1234935"/>
                </a:lnTo>
                <a:lnTo>
                  <a:pt x="81508" y="1287830"/>
                </a:lnTo>
                <a:lnTo>
                  <a:pt x="63284" y="1341539"/>
                </a:lnTo>
                <a:lnTo>
                  <a:pt x="47307" y="1395958"/>
                </a:lnTo>
                <a:lnTo>
                  <a:pt x="33604" y="1450987"/>
                </a:lnTo>
                <a:lnTo>
                  <a:pt x="22212" y="1506550"/>
                </a:lnTo>
                <a:lnTo>
                  <a:pt x="13144" y="1562544"/>
                </a:lnTo>
                <a:lnTo>
                  <a:pt x="6413" y="1618856"/>
                </a:lnTo>
                <a:lnTo>
                  <a:pt x="2032" y="1675409"/>
                </a:lnTo>
                <a:lnTo>
                  <a:pt x="0" y="1732089"/>
                </a:lnTo>
                <a:lnTo>
                  <a:pt x="342" y="1788807"/>
                </a:lnTo>
                <a:lnTo>
                  <a:pt x="3035" y="1845462"/>
                </a:lnTo>
                <a:lnTo>
                  <a:pt x="8089" y="1901964"/>
                </a:lnTo>
                <a:lnTo>
                  <a:pt x="15494" y="1958187"/>
                </a:lnTo>
                <a:lnTo>
                  <a:pt x="25222" y="2014067"/>
                </a:lnTo>
                <a:lnTo>
                  <a:pt x="37274" y="2069490"/>
                </a:lnTo>
                <a:lnTo>
                  <a:pt x="51625" y="2124367"/>
                </a:lnTo>
                <a:lnTo>
                  <a:pt x="68237" y="2178583"/>
                </a:lnTo>
                <a:lnTo>
                  <a:pt x="87109" y="2232075"/>
                </a:lnTo>
                <a:lnTo>
                  <a:pt x="108178" y="2284730"/>
                </a:lnTo>
                <a:lnTo>
                  <a:pt x="131419" y="2336444"/>
                </a:lnTo>
                <a:lnTo>
                  <a:pt x="156806" y="2387155"/>
                </a:lnTo>
                <a:lnTo>
                  <a:pt x="184264" y="2436774"/>
                </a:lnTo>
                <a:lnTo>
                  <a:pt x="213779" y="2485186"/>
                </a:lnTo>
                <a:lnTo>
                  <a:pt x="245275" y="2532329"/>
                </a:lnTo>
                <a:lnTo>
                  <a:pt x="278714" y="2578125"/>
                </a:lnTo>
                <a:lnTo>
                  <a:pt x="314020" y="2622473"/>
                </a:lnTo>
                <a:lnTo>
                  <a:pt x="351155" y="2665323"/>
                </a:lnTo>
                <a:lnTo>
                  <a:pt x="390029" y="2706586"/>
                </a:lnTo>
                <a:lnTo>
                  <a:pt x="430580" y="2746184"/>
                </a:lnTo>
                <a:lnTo>
                  <a:pt x="472757" y="2784056"/>
                </a:lnTo>
                <a:lnTo>
                  <a:pt x="516470" y="2820136"/>
                </a:lnTo>
                <a:lnTo>
                  <a:pt x="561657" y="2854363"/>
                </a:lnTo>
                <a:lnTo>
                  <a:pt x="608215" y="2886672"/>
                </a:lnTo>
                <a:lnTo>
                  <a:pt x="656082" y="2917012"/>
                </a:lnTo>
                <a:lnTo>
                  <a:pt x="705180" y="2945333"/>
                </a:lnTo>
                <a:lnTo>
                  <a:pt x="755396" y="2971571"/>
                </a:lnTo>
                <a:lnTo>
                  <a:pt x="806678" y="2995701"/>
                </a:lnTo>
                <a:lnTo>
                  <a:pt x="858913" y="3017672"/>
                </a:lnTo>
                <a:lnTo>
                  <a:pt x="912012" y="3037433"/>
                </a:lnTo>
                <a:lnTo>
                  <a:pt x="965885" y="3054972"/>
                </a:lnTo>
                <a:lnTo>
                  <a:pt x="1020457" y="3070237"/>
                </a:lnTo>
                <a:lnTo>
                  <a:pt x="1075601" y="3083229"/>
                </a:lnTo>
                <a:lnTo>
                  <a:pt x="1131252" y="3093897"/>
                </a:lnTo>
                <a:lnTo>
                  <a:pt x="1187284" y="3102229"/>
                </a:lnTo>
                <a:lnTo>
                  <a:pt x="1243622" y="3108223"/>
                </a:lnTo>
                <a:lnTo>
                  <a:pt x="1300162" y="3111868"/>
                </a:lnTo>
                <a:lnTo>
                  <a:pt x="1356804" y="3113138"/>
                </a:lnTo>
                <a:lnTo>
                  <a:pt x="1413446" y="3112058"/>
                </a:lnTo>
                <a:lnTo>
                  <a:pt x="1469999" y="3108604"/>
                </a:lnTo>
                <a:lnTo>
                  <a:pt x="1526362" y="3102800"/>
                </a:lnTo>
                <a:lnTo>
                  <a:pt x="1582420" y="3094647"/>
                </a:lnTo>
                <a:lnTo>
                  <a:pt x="1638096" y="3084157"/>
                </a:lnTo>
                <a:lnTo>
                  <a:pt x="1693291" y="3071355"/>
                </a:lnTo>
                <a:lnTo>
                  <a:pt x="1747913" y="3056267"/>
                </a:lnTo>
                <a:lnTo>
                  <a:pt x="1801850" y="3038919"/>
                </a:lnTo>
                <a:lnTo>
                  <a:pt x="1855012" y="3019323"/>
                </a:lnTo>
                <a:lnTo>
                  <a:pt x="1907324" y="2997530"/>
                </a:lnTo>
                <a:lnTo>
                  <a:pt x="1958670" y="2973578"/>
                </a:lnTo>
                <a:lnTo>
                  <a:pt x="2008987" y="2947492"/>
                </a:lnTo>
                <a:lnTo>
                  <a:pt x="2058174" y="2919336"/>
                </a:lnTo>
                <a:lnTo>
                  <a:pt x="2106142" y="2889161"/>
                </a:lnTo>
                <a:lnTo>
                  <a:pt x="2152815" y="2857004"/>
                </a:lnTo>
                <a:lnTo>
                  <a:pt x="2198103" y="2822930"/>
                </a:lnTo>
                <a:lnTo>
                  <a:pt x="2241931" y="2786989"/>
                </a:lnTo>
                <a:lnTo>
                  <a:pt x="2284234" y="2749258"/>
                </a:lnTo>
                <a:lnTo>
                  <a:pt x="2324925" y="2709799"/>
                </a:lnTo>
                <a:lnTo>
                  <a:pt x="2363940" y="2668663"/>
                </a:lnTo>
                <a:lnTo>
                  <a:pt x="2401201" y="2625941"/>
                </a:lnTo>
                <a:lnTo>
                  <a:pt x="2436660" y="2581706"/>
                </a:lnTo>
                <a:lnTo>
                  <a:pt x="2470251" y="2536025"/>
                </a:lnTo>
                <a:lnTo>
                  <a:pt x="2501900" y="2488984"/>
                </a:lnTo>
                <a:lnTo>
                  <a:pt x="2531567" y="2440660"/>
                </a:lnTo>
                <a:lnTo>
                  <a:pt x="2559202" y="2391143"/>
                </a:lnTo>
                <a:lnTo>
                  <a:pt x="2584754" y="2340521"/>
                </a:lnTo>
                <a:lnTo>
                  <a:pt x="2608173" y="2288870"/>
                </a:lnTo>
                <a:lnTo>
                  <a:pt x="2629420" y="2236292"/>
                </a:lnTo>
                <a:lnTo>
                  <a:pt x="2648458" y="2182876"/>
                </a:lnTo>
                <a:lnTo>
                  <a:pt x="2665260" y="2128697"/>
                </a:lnTo>
                <a:lnTo>
                  <a:pt x="2679789" y="2073871"/>
                </a:lnTo>
                <a:lnTo>
                  <a:pt x="2692019" y="2018499"/>
                </a:lnTo>
                <a:lnTo>
                  <a:pt x="2701937" y="1962658"/>
                </a:lnTo>
                <a:lnTo>
                  <a:pt x="2709532" y="1906447"/>
                </a:lnTo>
                <a:lnTo>
                  <a:pt x="2714764" y="1849958"/>
                </a:lnTo>
                <a:lnTo>
                  <a:pt x="2717647" y="1793316"/>
                </a:lnTo>
                <a:lnTo>
                  <a:pt x="2718168" y="1736598"/>
                </a:lnTo>
                <a:close/>
              </a:path>
              <a:path w="3161665" h="3113404">
                <a:moveTo>
                  <a:pt x="3161080" y="545172"/>
                </a:moveTo>
                <a:lnTo>
                  <a:pt x="3155746" y="505002"/>
                </a:lnTo>
                <a:lnTo>
                  <a:pt x="3139148" y="476999"/>
                </a:lnTo>
                <a:lnTo>
                  <a:pt x="3133928" y="473633"/>
                </a:lnTo>
                <a:lnTo>
                  <a:pt x="3110369" y="458431"/>
                </a:lnTo>
                <a:lnTo>
                  <a:pt x="3110039" y="458343"/>
                </a:lnTo>
                <a:lnTo>
                  <a:pt x="3110039" y="541248"/>
                </a:lnTo>
                <a:lnTo>
                  <a:pt x="3101086" y="557390"/>
                </a:lnTo>
                <a:lnTo>
                  <a:pt x="3055366" y="615378"/>
                </a:lnTo>
                <a:lnTo>
                  <a:pt x="3021419" y="654456"/>
                </a:lnTo>
                <a:lnTo>
                  <a:pt x="2981947" y="698398"/>
                </a:lnTo>
                <a:lnTo>
                  <a:pt x="2938373" y="745820"/>
                </a:lnTo>
                <a:lnTo>
                  <a:pt x="2892107" y="795350"/>
                </a:lnTo>
                <a:lnTo>
                  <a:pt x="2844533" y="845578"/>
                </a:lnTo>
                <a:lnTo>
                  <a:pt x="2797086" y="895134"/>
                </a:lnTo>
                <a:lnTo>
                  <a:pt x="2708186" y="986675"/>
                </a:lnTo>
                <a:lnTo>
                  <a:pt x="2669641" y="1025779"/>
                </a:lnTo>
                <a:lnTo>
                  <a:pt x="2636659" y="1058849"/>
                </a:lnTo>
                <a:lnTo>
                  <a:pt x="2593759" y="1100569"/>
                </a:lnTo>
                <a:lnTo>
                  <a:pt x="2525661" y="1108240"/>
                </a:lnTo>
                <a:lnTo>
                  <a:pt x="2469807" y="1110424"/>
                </a:lnTo>
                <a:lnTo>
                  <a:pt x="2405176" y="1111694"/>
                </a:lnTo>
                <a:lnTo>
                  <a:pt x="2357602" y="1112024"/>
                </a:lnTo>
                <a:lnTo>
                  <a:pt x="2266937" y="1111973"/>
                </a:lnTo>
                <a:lnTo>
                  <a:pt x="2145512" y="1110145"/>
                </a:lnTo>
                <a:lnTo>
                  <a:pt x="2101926" y="1108760"/>
                </a:lnTo>
                <a:lnTo>
                  <a:pt x="2061121" y="1093343"/>
                </a:lnTo>
                <a:lnTo>
                  <a:pt x="2057069" y="1087983"/>
                </a:lnTo>
                <a:lnTo>
                  <a:pt x="2126030" y="1021956"/>
                </a:lnTo>
                <a:lnTo>
                  <a:pt x="2698585" y="473633"/>
                </a:lnTo>
                <a:lnTo>
                  <a:pt x="2730322" y="476707"/>
                </a:lnTo>
                <a:lnTo>
                  <a:pt x="2762097" y="478980"/>
                </a:lnTo>
                <a:lnTo>
                  <a:pt x="2793923" y="480441"/>
                </a:lnTo>
                <a:lnTo>
                  <a:pt x="2825800" y="481101"/>
                </a:lnTo>
                <a:lnTo>
                  <a:pt x="2920657" y="485228"/>
                </a:lnTo>
                <a:lnTo>
                  <a:pt x="2966745" y="488073"/>
                </a:lnTo>
                <a:lnTo>
                  <a:pt x="3008757" y="491718"/>
                </a:lnTo>
                <a:lnTo>
                  <a:pt x="3067316" y="500126"/>
                </a:lnTo>
                <a:lnTo>
                  <a:pt x="3108464" y="523557"/>
                </a:lnTo>
                <a:lnTo>
                  <a:pt x="3110039" y="541248"/>
                </a:lnTo>
                <a:lnTo>
                  <a:pt x="3110039" y="458343"/>
                </a:lnTo>
                <a:lnTo>
                  <a:pt x="3068510" y="446570"/>
                </a:lnTo>
                <a:lnTo>
                  <a:pt x="3012681" y="438658"/>
                </a:lnTo>
                <a:lnTo>
                  <a:pt x="2969564" y="435013"/>
                </a:lnTo>
                <a:lnTo>
                  <a:pt x="2922524" y="432168"/>
                </a:lnTo>
                <a:lnTo>
                  <a:pt x="2826194" y="428040"/>
                </a:lnTo>
                <a:lnTo>
                  <a:pt x="2795270" y="427520"/>
                </a:lnTo>
                <a:lnTo>
                  <a:pt x="2763761" y="426173"/>
                </a:lnTo>
                <a:lnTo>
                  <a:pt x="2735199" y="424395"/>
                </a:lnTo>
                <a:lnTo>
                  <a:pt x="2713113" y="422541"/>
                </a:lnTo>
                <a:lnTo>
                  <a:pt x="2713583" y="408432"/>
                </a:lnTo>
                <a:lnTo>
                  <a:pt x="2714739" y="391337"/>
                </a:lnTo>
                <a:lnTo>
                  <a:pt x="2716314" y="372262"/>
                </a:lnTo>
                <a:lnTo>
                  <a:pt x="2717825" y="354545"/>
                </a:lnTo>
                <a:lnTo>
                  <a:pt x="2722765" y="303250"/>
                </a:lnTo>
                <a:lnTo>
                  <a:pt x="2722829" y="301967"/>
                </a:lnTo>
                <a:lnTo>
                  <a:pt x="2725331" y="251879"/>
                </a:lnTo>
                <a:lnTo>
                  <a:pt x="2725420" y="225069"/>
                </a:lnTo>
                <a:lnTo>
                  <a:pt x="2725509" y="200456"/>
                </a:lnTo>
                <a:lnTo>
                  <a:pt x="2723324" y="148971"/>
                </a:lnTo>
                <a:lnTo>
                  <a:pt x="2716314" y="93179"/>
                </a:lnTo>
                <a:lnTo>
                  <a:pt x="2705443" y="53060"/>
                </a:lnTo>
                <a:lnTo>
                  <a:pt x="2674035" y="14516"/>
                </a:lnTo>
                <a:lnTo>
                  <a:pt x="2674035" y="200456"/>
                </a:lnTo>
                <a:lnTo>
                  <a:pt x="2674035" y="225069"/>
                </a:lnTo>
                <a:lnTo>
                  <a:pt x="2671407" y="301967"/>
                </a:lnTo>
                <a:lnTo>
                  <a:pt x="2666784" y="351002"/>
                </a:lnTo>
                <a:lnTo>
                  <a:pt x="2664523" y="372262"/>
                </a:lnTo>
                <a:lnTo>
                  <a:pt x="2664485" y="372846"/>
                </a:lnTo>
                <a:lnTo>
                  <a:pt x="2662986" y="393573"/>
                </a:lnTo>
                <a:lnTo>
                  <a:pt x="2662263" y="412648"/>
                </a:lnTo>
                <a:lnTo>
                  <a:pt x="2662136" y="422541"/>
                </a:lnTo>
                <a:lnTo>
                  <a:pt x="2662072" y="436295"/>
                </a:lnTo>
                <a:lnTo>
                  <a:pt x="2052358" y="1021956"/>
                </a:lnTo>
                <a:lnTo>
                  <a:pt x="2052243" y="1016330"/>
                </a:lnTo>
                <a:lnTo>
                  <a:pt x="2051405" y="976337"/>
                </a:lnTo>
                <a:lnTo>
                  <a:pt x="2051304" y="970114"/>
                </a:lnTo>
                <a:lnTo>
                  <a:pt x="2050643" y="915339"/>
                </a:lnTo>
                <a:lnTo>
                  <a:pt x="2050567" y="895134"/>
                </a:lnTo>
                <a:lnTo>
                  <a:pt x="2050453" y="868324"/>
                </a:lnTo>
                <a:lnTo>
                  <a:pt x="2050669" y="791730"/>
                </a:lnTo>
                <a:lnTo>
                  <a:pt x="2051558" y="731266"/>
                </a:lnTo>
                <a:lnTo>
                  <a:pt x="2053145" y="675805"/>
                </a:lnTo>
                <a:lnTo>
                  <a:pt x="2055520" y="628434"/>
                </a:lnTo>
                <a:lnTo>
                  <a:pt x="2062962" y="570331"/>
                </a:lnTo>
                <a:lnTo>
                  <a:pt x="2105152" y="527367"/>
                </a:lnTo>
                <a:lnTo>
                  <a:pt x="2177529" y="455714"/>
                </a:lnTo>
                <a:lnTo>
                  <a:pt x="2268994" y="366636"/>
                </a:lnTo>
                <a:lnTo>
                  <a:pt x="2368423" y="271437"/>
                </a:lnTo>
                <a:lnTo>
                  <a:pt x="2417661" y="225069"/>
                </a:lnTo>
                <a:lnTo>
                  <a:pt x="2464727" y="181406"/>
                </a:lnTo>
                <a:lnTo>
                  <a:pt x="2508237" y="141859"/>
                </a:lnTo>
                <a:lnTo>
                  <a:pt x="2546794" y="107848"/>
                </a:lnTo>
                <a:lnTo>
                  <a:pt x="2579014" y="80759"/>
                </a:lnTo>
                <a:lnTo>
                  <a:pt x="2618892" y="53060"/>
                </a:lnTo>
                <a:lnTo>
                  <a:pt x="2638666" y="54648"/>
                </a:lnTo>
                <a:lnTo>
                  <a:pt x="2653093" y="65747"/>
                </a:lnTo>
                <a:lnTo>
                  <a:pt x="2663774" y="95846"/>
                </a:lnTo>
                <a:lnTo>
                  <a:pt x="2672283" y="154470"/>
                </a:lnTo>
                <a:lnTo>
                  <a:pt x="2674035" y="200456"/>
                </a:lnTo>
                <a:lnTo>
                  <a:pt x="2674035" y="14516"/>
                </a:lnTo>
                <a:lnTo>
                  <a:pt x="2659100" y="5422"/>
                </a:lnTo>
                <a:lnTo>
                  <a:pt x="2619679" y="0"/>
                </a:lnTo>
                <a:lnTo>
                  <a:pt x="2601506" y="5969"/>
                </a:lnTo>
                <a:lnTo>
                  <a:pt x="2538984" y="49085"/>
                </a:lnTo>
                <a:lnTo>
                  <a:pt x="2497480" y="83121"/>
                </a:lnTo>
                <a:lnTo>
                  <a:pt x="2451049" y="123418"/>
                </a:lnTo>
                <a:lnTo>
                  <a:pt x="2401125" y="168440"/>
                </a:lnTo>
                <a:lnTo>
                  <a:pt x="2349093" y="216611"/>
                </a:lnTo>
                <a:lnTo>
                  <a:pt x="2296414" y="266395"/>
                </a:lnTo>
                <a:lnTo>
                  <a:pt x="2244483" y="316255"/>
                </a:lnTo>
                <a:lnTo>
                  <a:pt x="2194750" y="364617"/>
                </a:lnTo>
                <a:lnTo>
                  <a:pt x="2107488" y="450710"/>
                </a:lnTo>
                <a:lnTo>
                  <a:pt x="2046033" y="512267"/>
                </a:lnTo>
                <a:lnTo>
                  <a:pt x="2013686" y="554609"/>
                </a:lnTo>
                <a:lnTo>
                  <a:pt x="2003259" y="628662"/>
                </a:lnTo>
                <a:lnTo>
                  <a:pt x="2000427" y="679919"/>
                </a:lnTo>
                <a:lnTo>
                  <a:pt x="1998916" y="737247"/>
                </a:lnTo>
                <a:lnTo>
                  <a:pt x="1998522" y="791730"/>
                </a:lnTo>
                <a:lnTo>
                  <a:pt x="1998599" y="815581"/>
                </a:lnTo>
                <a:lnTo>
                  <a:pt x="1998903" y="859955"/>
                </a:lnTo>
                <a:lnTo>
                  <a:pt x="1999970" y="920203"/>
                </a:lnTo>
                <a:lnTo>
                  <a:pt x="2001469" y="976337"/>
                </a:lnTo>
                <a:lnTo>
                  <a:pt x="2003171" y="1025779"/>
                </a:lnTo>
                <a:lnTo>
                  <a:pt x="2004847" y="1065974"/>
                </a:lnTo>
                <a:lnTo>
                  <a:pt x="1338211" y="1705876"/>
                </a:lnTo>
                <a:lnTo>
                  <a:pt x="1334249" y="1709572"/>
                </a:lnTo>
                <a:lnTo>
                  <a:pt x="1331671" y="1714068"/>
                </a:lnTo>
                <a:lnTo>
                  <a:pt x="1329296" y="1724647"/>
                </a:lnTo>
                <a:lnTo>
                  <a:pt x="1329702" y="1729803"/>
                </a:lnTo>
                <a:lnTo>
                  <a:pt x="1333690" y="1739887"/>
                </a:lnTo>
                <a:lnTo>
                  <a:pt x="1336929" y="1743925"/>
                </a:lnTo>
                <a:lnTo>
                  <a:pt x="1345895" y="1749996"/>
                </a:lnTo>
                <a:lnTo>
                  <a:pt x="1350848" y="1751495"/>
                </a:lnTo>
                <a:lnTo>
                  <a:pt x="1363573" y="1751495"/>
                </a:lnTo>
                <a:lnTo>
                  <a:pt x="1369606" y="1749056"/>
                </a:lnTo>
                <a:lnTo>
                  <a:pt x="1374800" y="1743925"/>
                </a:lnTo>
                <a:lnTo>
                  <a:pt x="2018588" y="1126121"/>
                </a:lnTo>
                <a:lnTo>
                  <a:pt x="2046414" y="1153350"/>
                </a:lnTo>
                <a:lnTo>
                  <a:pt x="2208822" y="1164869"/>
                </a:lnTo>
                <a:lnTo>
                  <a:pt x="2275929" y="1166101"/>
                </a:lnTo>
                <a:lnTo>
                  <a:pt x="2346820" y="1166596"/>
                </a:lnTo>
                <a:lnTo>
                  <a:pt x="2415781" y="1166101"/>
                </a:lnTo>
                <a:lnTo>
                  <a:pt x="2412530" y="1166101"/>
                </a:lnTo>
                <a:lnTo>
                  <a:pt x="2472474" y="1164602"/>
                </a:lnTo>
                <a:lnTo>
                  <a:pt x="2527566" y="1161783"/>
                </a:lnTo>
                <a:lnTo>
                  <a:pt x="2573451" y="1157465"/>
                </a:lnTo>
                <a:lnTo>
                  <a:pt x="2625560" y="1143406"/>
                </a:lnTo>
                <a:lnTo>
                  <a:pt x="2657056" y="1112164"/>
                </a:lnTo>
                <a:lnTo>
                  <a:pt x="2711500" y="1057503"/>
                </a:lnTo>
                <a:lnTo>
                  <a:pt x="2797314" y="970114"/>
                </a:lnTo>
                <a:lnTo>
                  <a:pt x="2845638" y="920203"/>
                </a:lnTo>
                <a:lnTo>
                  <a:pt x="2895244" y="868324"/>
                </a:lnTo>
                <a:lnTo>
                  <a:pt x="2944876" y="815581"/>
                </a:lnTo>
                <a:lnTo>
                  <a:pt x="2992920" y="763511"/>
                </a:lnTo>
                <a:lnTo>
                  <a:pt x="3037814" y="713549"/>
                </a:lnTo>
                <a:lnTo>
                  <a:pt x="3078010" y="667118"/>
                </a:lnTo>
                <a:lnTo>
                  <a:pt x="3111982" y="625640"/>
                </a:lnTo>
                <a:lnTo>
                  <a:pt x="3138182" y="590537"/>
                </a:lnTo>
                <a:lnTo>
                  <a:pt x="3155061" y="563232"/>
                </a:lnTo>
                <a:lnTo>
                  <a:pt x="3161080" y="5451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80314" y="8963659"/>
            <a:ext cx="262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403D3D"/>
                </a:solidFill>
                <a:latin typeface="Verdana"/>
                <a:cs typeface="Verdana"/>
              </a:rPr>
              <a:t>1</a:t>
            </a:r>
            <a:r>
              <a:rPr lang="it-IT" sz="1800" spc="-190" dirty="0">
                <a:solidFill>
                  <a:srgbClr val="403D3D"/>
                </a:solidFill>
                <a:latin typeface="Verdana"/>
                <a:cs typeface="Verdana"/>
              </a:rPr>
              <a:t>2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730774" y="1960197"/>
            <a:ext cx="315023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0" dirty="0"/>
              <a:t>Gli</a:t>
            </a:r>
            <a:r>
              <a:rPr spc="-1235" dirty="0"/>
              <a:t> </a:t>
            </a:r>
            <a:r>
              <a:rPr spc="-545" dirty="0"/>
              <a:t>obiettivi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7667727" y="1016063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ANNO</a:t>
            </a:r>
            <a:r>
              <a:rPr lang="it-IT" sz="1600" spc="-160" dirty="0">
                <a:solidFill>
                  <a:srgbClr val="403D3D"/>
                </a:solidFill>
                <a:latin typeface="Verdana"/>
                <a:cs typeface="Verdana"/>
              </a:rPr>
              <a:t> 24/25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67662" y="6740668"/>
            <a:ext cx="268605" cy="25304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REPORT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204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63095" y="4432293"/>
            <a:ext cx="8200703" cy="230191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531495" indent="-457200">
              <a:lnSpc>
                <a:spcPct val="100000"/>
              </a:lnSpc>
              <a:spcBef>
                <a:spcPts val="550"/>
              </a:spcBef>
              <a:buAutoNum type="arabicPeriod"/>
            </a:pPr>
            <a:r>
              <a:rPr lang="it-IT" sz="2500" spc="-204" dirty="0">
                <a:solidFill>
                  <a:schemeClr val="accent2"/>
                </a:solidFill>
                <a:latin typeface="Verdana"/>
                <a:cs typeface="Verdana"/>
              </a:rPr>
              <a:t>Aumentare del 20% l’illuminazione LED della struttura</a:t>
            </a:r>
          </a:p>
          <a:p>
            <a:pPr marL="531495" indent="-457200">
              <a:lnSpc>
                <a:spcPct val="100000"/>
              </a:lnSpc>
              <a:spcBef>
                <a:spcPts val="550"/>
              </a:spcBef>
              <a:buAutoNum type="arabicPeriod"/>
            </a:pPr>
            <a:r>
              <a:rPr lang="it-IT" sz="2500" spc="-204" dirty="0">
                <a:solidFill>
                  <a:schemeClr val="accent2"/>
                </a:solidFill>
                <a:latin typeface="Verdana"/>
                <a:cs typeface="Verdana"/>
              </a:rPr>
              <a:t>Sostituire il 50% degli scarichi WC</a:t>
            </a:r>
          </a:p>
          <a:p>
            <a:pPr marL="531495" indent="-457200">
              <a:lnSpc>
                <a:spcPct val="100000"/>
              </a:lnSpc>
              <a:spcBef>
                <a:spcPts val="550"/>
              </a:spcBef>
              <a:buAutoNum type="arabicPeriod"/>
            </a:pPr>
            <a:r>
              <a:rPr lang="it-IT" sz="2500" spc="-204" dirty="0">
                <a:solidFill>
                  <a:schemeClr val="accent2"/>
                </a:solidFill>
                <a:latin typeface="Verdana"/>
                <a:cs typeface="Verdana"/>
              </a:rPr>
              <a:t>Aumentare del 25% l’acquisto di energia rinnovabile</a:t>
            </a:r>
          </a:p>
          <a:p>
            <a:pPr marL="531495" indent="-457200">
              <a:lnSpc>
                <a:spcPct val="100000"/>
              </a:lnSpc>
              <a:spcBef>
                <a:spcPts val="550"/>
              </a:spcBef>
              <a:buAutoNum type="arabicPeriod"/>
            </a:pPr>
            <a:r>
              <a:rPr lang="it-IT" sz="2500" spc="-110" dirty="0">
                <a:solidFill>
                  <a:schemeClr val="accent2"/>
                </a:solidFill>
                <a:latin typeface="Verdana"/>
                <a:cs typeface="Verdana"/>
              </a:rPr>
              <a:t>Migliorare la fornitura locale della colazione</a:t>
            </a:r>
            <a:endParaRPr lang="it-IT" sz="2500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531495" indent="-457200">
              <a:lnSpc>
                <a:spcPct val="100000"/>
              </a:lnSpc>
              <a:spcBef>
                <a:spcPts val="550"/>
              </a:spcBef>
              <a:buAutoNum type="arabicPeriod"/>
            </a:pPr>
            <a:r>
              <a:rPr lang="it-IT" sz="2500" spc="-90" dirty="0">
                <a:solidFill>
                  <a:schemeClr val="accent2"/>
                </a:solidFill>
                <a:latin typeface="Verdana"/>
                <a:cs typeface="Verdana"/>
              </a:rPr>
              <a:t>Migliorare le occasioni di volontariato aziendale</a:t>
            </a:r>
            <a:endParaRPr sz="25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743474" y="3337131"/>
            <a:ext cx="9496425" cy="0"/>
          </a:xfrm>
          <a:custGeom>
            <a:avLst/>
            <a:gdLst/>
            <a:ahLst/>
            <a:cxnLst/>
            <a:rect l="l" t="t" r="r" b="b"/>
            <a:pathLst>
              <a:path w="9496425">
                <a:moveTo>
                  <a:pt x="0" y="0"/>
                </a:moveTo>
                <a:lnTo>
                  <a:pt x="9496424" y="0"/>
                </a:lnTo>
              </a:path>
            </a:pathLst>
          </a:custGeom>
          <a:ln w="952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5324475" cy="10287000"/>
            <a:chOff x="0" y="0"/>
            <a:chExt cx="532447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5314950" cy="10287000"/>
            </a:xfrm>
            <a:custGeom>
              <a:avLst/>
              <a:gdLst/>
              <a:ahLst/>
              <a:cxnLst/>
              <a:rect l="l" t="t" r="r" b="b"/>
              <a:pathLst>
                <a:path w="5314950" h="10287000">
                  <a:moveTo>
                    <a:pt x="0" y="10287000"/>
                  </a:moveTo>
                  <a:lnTo>
                    <a:pt x="0" y="0"/>
                  </a:lnTo>
                  <a:lnTo>
                    <a:pt x="5314679" y="0"/>
                  </a:lnTo>
                  <a:lnTo>
                    <a:pt x="531467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5F5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4679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0"/>
                  </a:moveTo>
                  <a:lnTo>
                    <a:pt x="0" y="10286999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8" name="object 8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55306" y="3524198"/>
            <a:ext cx="3161665" cy="3113405"/>
          </a:xfrm>
          <a:custGeom>
            <a:avLst/>
            <a:gdLst/>
            <a:ahLst/>
            <a:cxnLst/>
            <a:rect l="l" t="t" r="r" b="b"/>
            <a:pathLst>
              <a:path w="3161665" h="3113404">
                <a:moveTo>
                  <a:pt x="1827390" y="1752257"/>
                </a:moveTo>
                <a:lnTo>
                  <a:pt x="1825205" y="1706435"/>
                </a:lnTo>
                <a:lnTo>
                  <a:pt x="1817700" y="1657616"/>
                </a:lnTo>
                <a:lnTo>
                  <a:pt x="1794230" y="1639544"/>
                </a:lnTo>
                <a:lnTo>
                  <a:pt x="1783905" y="1640903"/>
                </a:lnTo>
                <a:lnTo>
                  <a:pt x="1774875" y="1646085"/>
                </a:lnTo>
                <a:lnTo>
                  <a:pt x="1768525" y="1654340"/>
                </a:lnTo>
                <a:lnTo>
                  <a:pt x="1765846" y="1664398"/>
                </a:lnTo>
                <a:lnTo>
                  <a:pt x="1772348" y="1711591"/>
                </a:lnTo>
                <a:lnTo>
                  <a:pt x="1773847" y="1731873"/>
                </a:lnTo>
                <a:lnTo>
                  <a:pt x="1773910" y="1772831"/>
                </a:lnTo>
                <a:lnTo>
                  <a:pt x="1769922" y="1813763"/>
                </a:lnTo>
                <a:lnTo>
                  <a:pt x="1761934" y="1854123"/>
                </a:lnTo>
                <a:lnTo>
                  <a:pt x="1750047" y="1893493"/>
                </a:lnTo>
                <a:lnTo>
                  <a:pt x="1734350" y="1931504"/>
                </a:lnTo>
                <a:lnTo>
                  <a:pt x="1715008" y="1967801"/>
                </a:lnTo>
                <a:lnTo>
                  <a:pt x="1692198" y="2002015"/>
                </a:lnTo>
                <a:lnTo>
                  <a:pt x="1666151" y="2033828"/>
                </a:lnTo>
                <a:lnTo>
                  <a:pt x="1637118" y="2062937"/>
                </a:lnTo>
                <a:lnTo>
                  <a:pt x="1605381" y="2089048"/>
                </a:lnTo>
                <a:lnTo>
                  <a:pt x="1571231" y="2111921"/>
                </a:lnTo>
                <a:lnTo>
                  <a:pt x="1534998" y="2131339"/>
                </a:lnTo>
                <a:lnTo>
                  <a:pt x="1497050" y="2147100"/>
                </a:lnTo>
                <a:lnTo>
                  <a:pt x="1457731" y="2159050"/>
                </a:lnTo>
                <a:lnTo>
                  <a:pt x="1417434" y="2167090"/>
                </a:lnTo>
                <a:lnTo>
                  <a:pt x="1376553" y="2171141"/>
                </a:lnTo>
                <a:lnTo>
                  <a:pt x="1335455" y="2171154"/>
                </a:lnTo>
                <a:lnTo>
                  <a:pt x="1294574" y="2167128"/>
                </a:lnTo>
                <a:lnTo>
                  <a:pt x="1254264" y="2159114"/>
                </a:lnTo>
                <a:lnTo>
                  <a:pt x="1214945" y="2147189"/>
                </a:lnTo>
                <a:lnTo>
                  <a:pt x="1176985" y="2131453"/>
                </a:lnTo>
                <a:lnTo>
                  <a:pt x="1140752" y="2112060"/>
                </a:lnTo>
                <a:lnTo>
                  <a:pt x="1106576" y="2089213"/>
                </a:lnTo>
                <a:lnTo>
                  <a:pt x="1074813" y="2063115"/>
                </a:lnTo>
                <a:lnTo>
                  <a:pt x="1045768" y="2034032"/>
                </a:lnTo>
                <a:lnTo>
                  <a:pt x="1019695" y="2002231"/>
                </a:lnTo>
                <a:lnTo>
                  <a:pt x="996873" y="1968030"/>
                </a:lnTo>
                <a:lnTo>
                  <a:pt x="977506" y="1931746"/>
                </a:lnTo>
                <a:lnTo>
                  <a:pt x="961796" y="1893735"/>
                </a:lnTo>
                <a:lnTo>
                  <a:pt x="949871" y="1854377"/>
                </a:lnTo>
                <a:lnTo>
                  <a:pt x="941870" y="1814029"/>
                </a:lnTo>
                <a:lnTo>
                  <a:pt x="937856" y="1773085"/>
                </a:lnTo>
                <a:lnTo>
                  <a:pt x="937869" y="1731949"/>
                </a:lnTo>
                <a:lnTo>
                  <a:pt x="941908" y="1691017"/>
                </a:lnTo>
                <a:lnTo>
                  <a:pt x="949934" y="1650669"/>
                </a:lnTo>
                <a:lnTo>
                  <a:pt x="961885" y="1611312"/>
                </a:lnTo>
                <a:lnTo>
                  <a:pt x="977620" y="1573326"/>
                </a:lnTo>
                <a:lnTo>
                  <a:pt x="997013" y="1537055"/>
                </a:lnTo>
                <a:lnTo>
                  <a:pt x="1019860" y="1502867"/>
                </a:lnTo>
                <a:lnTo>
                  <a:pt x="1045946" y="1471079"/>
                </a:lnTo>
                <a:lnTo>
                  <a:pt x="1075016" y="1442008"/>
                </a:lnTo>
                <a:lnTo>
                  <a:pt x="1106792" y="1415935"/>
                </a:lnTo>
                <a:lnTo>
                  <a:pt x="1140968" y="1393101"/>
                </a:lnTo>
                <a:lnTo>
                  <a:pt x="1177226" y="1373746"/>
                </a:lnTo>
                <a:lnTo>
                  <a:pt x="1215199" y="1358036"/>
                </a:lnTo>
                <a:lnTo>
                  <a:pt x="1254518" y="1346123"/>
                </a:lnTo>
                <a:lnTo>
                  <a:pt x="1294828" y="1338135"/>
                </a:lnTo>
                <a:lnTo>
                  <a:pt x="1335722" y="1334135"/>
                </a:lnTo>
                <a:lnTo>
                  <a:pt x="1356271" y="1333652"/>
                </a:lnTo>
                <a:lnTo>
                  <a:pt x="1380667" y="1334465"/>
                </a:lnTo>
                <a:lnTo>
                  <a:pt x="1404899" y="1336700"/>
                </a:lnTo>
                <a:lnTo>
                  <a:pt x="1428965" y="1340358"/>
                </a:lnTo>
                <a:lnTo>
                  <a:pt x="1456169" y="1345958"/>
                </a:lnTo>
                <a:lnTo>
                  <a:pt x="1466024" y="1344371"/>
                </a:lnTo>
                <a:lnTo>
                  <a:pt x="1478483" y="1302918"/>
                </a:lnTo>
                <a:lnTo>
                  <a:pt x="1438109" y="1287957"/>
                </a:lnTo>
                <a:lnTo>
                  <a:pt x="1383728" y="1281480"/>
                </a:lnTo>
                <a:lnTo>
                  <a:pt x="1344701" y="1280731"/>
                </a:lnTo>
                <a:lnTo>
                  <a:pt x="1310081" y="1282865"/>
                </a:lnTo>
                <a:lnTo>
                  <a:pt x="1241793" y="1294726"/>
                </a:lnTo>
                <a:lnTo>
                  <a:pt x="1175969" y="1316494"/>
                </a:lnTo>
                <a:lnTo>
                  <a:pt x="1114056" y="1347698"/>
                </a:lnTo>
                <a:lnTo>
                  <a:pt x="1057389" y="1387652"/>
                </a:lnTo>
                <a:lnTo>
                  <a:pt x="1007186" y="1435506"/>
                </a:lnTo>
                <a:lnTo>
                  <a:pt x="964539" y="1490218"/>
                </a:lnTo>
                <a:lnTo>
                  <a:pt x="930363" y="1550593"/>
                </a:lnTo>
                <a:lnTo>
                  <a:pt x="905421" y="1615338"/>
                </a:lnTo>
                <a:lnTo>
                  <a:pt x="890231" y="1683054"/>
                </a:lnTo>
                <a:lnTo>
                  <a:pt x="885139" y="1752257"/>
                </a:lnTo>
                <a:lnTo>
                  <a:pt x="886409" y="1786953"/>
                </a:lnTo>
                <a:lnTo>
                  <a:pt x="896581" y="1855609"/>
                </a:lnTo>
                <a:lnTo>
                  <a:pt x="916698" y="1922005"/>
                </a:lnTo>
                <a:lnTo>
                  <a:pt x="946340" y="1984743"/>
                </a:lnTo>
                <a:lnTo>
                  <a:pt x="984846" y="2042439"/>
                </a:lnTo>
                <a:lnTo>
                  <a:pt x="1031405" y="2093861"/>
                </a:lnTo>
                <a:lnTo>
                  <a:pt x="1084986" y="2137892"/>
                </a:lnTo>
                <a:lnTo>
                  <a:pt x="1144447" y="2173567"/>
                </a:lnTo>
                <a:lnTo>
                  <a:pt x="1208481" y="2200122"/>
                </a:lnTo>
                <a:lnTo>
                  <a:pt x="1275727" y="2216988"/>
                </a:lnTo>
                <a:lnTo>
                  <a:pt x="1344701" y="2223782"/>
                </a:lnTo>
                <a:lnTo>
                  <a:pt x="1379385" y="2223363"/>
                </a:lnTo>
                <a:lnTo>
                  <a:pt x="1448181" y="2214867"/>
                </a:lnTo>
                <a:lnTo>
                  <a:pt x="1514983" y="2196350"/>
                </a:lnTo>
                <a:lnTo>
                  <a:pt x="1578356" y="2168233"/>
                </a:lnTo>
                <a:lnTo>
                  <a:pt x="1636915" y="2131110"/>
                </a:lnTo>
                <a:lnTo>
                  <a:pt x="1689404" y="2085784"/>
                </a:lnTo>
                <a:lnTo>
                  <a:pt x="1734680" y="2033231"/>
                </a:lnTo>
                <a:lnTo>
                  <a:pt x="1771764" y="1974596"/>
                </a:lnTo>
                <a:lnTo>
                  <a:pt x="1799856" y="1911159"/>
                </a:lnTo>
                <a:lnTo>
                  <a:pt x="1818347" y="1844281"/>
                </a:lnTo>
                <a:lnTo>
                  <a:pt x="1826831" y="1775396"/>
                </a:lnTo>
                <a:lnTo>
                  <a:pt x="1827390" y="1752257"/>
                </a:lnTo>
                <a:close/>
              </a:path>
              <a:path w="3161665" h="3113404">
                <a:moveTo>
                  <a:pt x="2274557" y="1749640"/>
                </a:moveTo>
                <a:lnTo>
                  <a:pt x="2271585" y="1677936"/>
                </a:lnTo>
                <a:lnTo>
                  <a:pt x="2263013" y="1606689"/>
                </a:lnTo>
                <a:lnTo>
                  <a:pt x="2248890" y="1536331"/>
                </a:lnTo>
                <a:lnTo>
                  <a:pt x="2232952" y="1478686"/>
                </a:lnTo>
                <a:lnTo>
                  <a:pt x="2206726" y="1462341"/>
                </a:lnTo>
                <a:lnTo>
                  <a:pt x="2197176" y="1464754"/>
                </a:lnTo>
                <a:lnTo>
                  <a:pt x="2189124" y="1470444"/>
                </a:lnTo>
                <a:lnTo>
                  <a:pt x="2183663" y="1478661"/>
                </a:lnTo>
                <a:lnTo>
                  <a:pt x="2181529" y="1488300"/>
                </a:lnTo>
                <a:lnTo>
                  <a:pt x="2182317" y="1494802"/>
                </a:lnTo>
                <a:lnTo>
                  <a:pt x="2198243" y="1552727"/>
                </a:lnTo>
                <a:lnTo>
                  <a:pt x="2210130" y="1611617"/>
                </a:lnTo>
                <a:lnTo>
                  <a:pt x="2217890" y="1671193"/>
                </a:lnTo>
                <a:lnTo>
                  <a:pt x="2221509" y="1731162"/>
                </a:lnTo>
                <a:lnTo>
                  <a:pt x="2220950" y="1791246"/>
                </a:lnTo>
                <a:lnTo>
                  <a:pt x="2216239" y="1851139"/>
                </a:lnTo>
                <a:lnTo>
                  <a:pt x="2207374" y="1910562"/>
                </a:lnTo>
                <a:lnTo>
                  <a:pt x="2194420" y="1969223"/>
                </a:lnTo>
                <a:lnTo>
                  <a:pt x="2177415" y="2026843"/>
                </a:lnTo>
                <a:lnTo>
                  <a:pt x="2156472" y="2083142"/>
                </a:lnTo>
                <a:lnTo>
                  <a:pt x="2131657" y="2137841"/>
                </a:lnTo>
                <a:lnTo>
                  <a:pt x="2103120" y="2190699"/>
                </a:lnTo>
                <a:lnTo>
                  <a:pt x="2070976" y="2241435"/>
                </a:lnTo>
                <a:lnTo>
                  <a:pt x="2035403" y="2289822"/>
                </a:lnTo>
                <a:lnTo>
                  <a:pt x="1996554" y="2335606"/>
                </a:lnTo>
                <a:lnTo>
                  <a:pt x="1954618" y="2378595"/>
                </a:lnTo>
                <a:lnTo>
                  <a:pt x="1909800" y="2418550"/>
                </a:lnTo>
                <a:lnTo>
                  <a:pt x="1862328" y="2455303"/>
                </a:lnTo>
                <a:lnTo>
                  <a:pt x="1812417" y="2488666"/>
                </a:lnTo>
                <a:lnTo>
                  <a:pt x="1760321" y="2518473"/>
                </a:lnTo>
                <a:lnTo>
                  <a:pt x="1706270" y="2544597"/>
                </a:lnTo>
                <a:lnTo>
                  <a:pt x="1650542" y="2566886"/>
                </a:lnTo>
                <a:lnTo>
                  <a:pt x="1593405" y="2585262"/>
                </a:lnTo>
                <a:lnTo>
                  <a:pt x="1535137" y="2599613"/>
                </a:lnTo>
                <a:lnTo>
                  <a:pt x="1476006" y="2609875"/>
                </a:lnTo>
                <a:lnTo>
                  <a:pt x="1416304" y="2616009"/>
                </a:lnTo>
                <a:lnTo>
                  <a:pt x="1356334" y="2617978"/>
                </a:lnTo>
                <a:lnTo>
                  <a:pt x="1296352" y="2615768"/>
                </a:lnTo>
                <a:lnTo>
                  <a:pt x="1236687" y="2609392"/>
                </a:lnTo>
                <a:lnTo>
                  <a:pt x="1177594" y="2598890"/>
                </a:lnTo>
                <a:lnTo>
                  <a:pt x="1119378" y="2584310"/>
                </a:lnTo>
                <a:lnTo>
                  <a:pt x="1062316" y="2565717"/>
                </a:lnTo>
                <a:lnTo>
                  <a:pt x="1006678" y="2543187"/>
                </a:lnTo>
                <a:lnTo>
                  <a:pt x="952741" y="2516860"/>
                </a:lnTo>
                <a:lnTo>
                  <a:pt x="900760" y="2486837"/>
                </a:lnTo>
                <a:lnTo>
                  <a:pt x="850976" y="2453284"/>
                </a:lnTo>
                <a:lnTo>
                  <a:pt x="803656" y="2416340"/>
                </a:lnTo>
                <a:lnTo>
                  <a:pt x="759002" y="2376195"/>
                </a:lnTo>
                <a:lnTo>
                  <a:pt x="717245" y="2333053"/>
                </a:lnTo>
                <a:lnTo>
                  <a:pt x="678573" y="2287105"/>
                </a:lnTo>
                <a:lnTo>
                  <a:pt x="643191" y="2238578"/>
                </a:lnTo>
                <a:lnTo>
                  <a:pt x="611251" y="2187714"/>
                </a:lnTo>
                <a:lnTo>
                  <a:pt x="582917" y="2134755"/>
                </a:lnTo>
                <a:lnTo>
                  <a:pt x="558330" y="2079942"/>
                </a:lnTo>
                <a:lnTo>
                  <a:pt x="537603" y="2023567"/>
                </a:lnTo>
                <a:lnTo>
                  <a:pt x="520839" y="1965871"/>
                </a:lnTo>
                <a:lnTo>
                  <a:pt x="508114" y="1907159"/>
                </a:lnTo>
                <a:lnTo>
                  <a:pt x="499491" y="1847710"/>
                </a:lnTo>
                <a:lnTo>
                  <a:pt x="495007" y="1787791"/>
                </a:lnTo>
                <a:lnTo>
                  <a:pt x="494690" y="1727708"/>
                </a:lnTo>
                <a:lnTo>
                  <a:pt x="498551" y="1667751"/>
                </a:lnTo>
                <a:lnTo>
                  <a:pt x="506552" y="1608213"/>
                </a:lnTo>
                <a:lnTo>
                  <a:pt x="518668" y="1549361"/>
                </a:lnTo>
                <a:lnTo>
                  <a:pt x="534835" y="1491513"/>
                </a:lnTo>
                <a:lnTo>
                  <a:pt x="554977" y="1434909"/>
                </a:lnTo>
                <a:lnTo>
                  <a:pt x="578993" y="1379855"/>
                </a:lnTo>
                <a:lnTo>
                  <a:pt x="606767" y="1326591"/>
                </a:lnTo>
                <a:lnTo>
                  <a:pt x="638175" y="1275397"/>
                </a:lnTo>
                <a:lnTo>
                  <a:pt x="673049" y="1226515"/>
                </a:lnTo>
                <a:lnTo>
                  <a:pt x="711238" y="1180160"/>
                </a:lnTo>
                <a:lnTo>
                  <a:pt x="752551" y="1136586"/>
                </a:lnTo>
                <a:lnTo>
                  <a:pt x="796785" y="1095984"/>
                </a:lnTo>
                <a:lnTo>
                  <a:pt x="843724" y="1058545"/>
                </a:lnTo>
                <a:lnTo>
                  <a:pt x="893152" y="1024470"/>
                </a:lnTo>
                <a:lnTo>
                  <a:pt x="944816" y="993914"/>
                </a:lnTo>
                <a:lnTo>
                  <a:pt x="998474" y="967016"/>
                </a:lnTo>
                <a:lnTo>
                  <a:pt x="1053871" y="943914"/>
                </a:lnTo>
                <a:lnTo>
                  <a:pt x="1110742" y="924725"/>
                </a:lnTo>
                <a:lnTo>
                  <a:pt x="1168806" y="909535"/>
                </a:lnTo>
                <a:lnTo>
                  <a:pt x="1227785" y="898410"/>
                </a:lnTo>
                <a:lnTo>
                  <a:pt x="1287386" y="891425"/>
                </a:lnTo>
                <a:lnTo>
                  <a:pt x="1347330" y="888593"/>
                </a:lnTo>
                <a:lnTo>
                  <a:pt x="1407325" y="889927"/>
                </a:lnTo>
                <a:lnTo>
                  <a:pt x="1467078" y="895438"/>
                </a:lnTo>
                <a:lnTo>
                  <a:pt x="1526311" y="905090"/>
                </a:lnTo>
                <a:lnTo>
                  <a:pt x="1584731" y="918832"/>
                </a:lnTo>
                <a:lnTo>
                  <a:pt x="1633956" y="933577"/>
                </a:lnTo>
                <a:lnTo>
                  <a:pt x="1643913" y="933030"/>
                </a:lnTo>
                <a:lnTo>
                  <a:pt x="1659686" y="892543"/>
                </a:lnTo>
                <a:lnTo>
                  <a:pt x="1598790" y="867956"/>
                </a:lnTo>
                <a:lnTo>
                  <a:pt x="1551139" y="856119"/>
                </a:lnTo>
                <a:lnTo>
                  <a:pt x="1503070" y="846937"/>
                </a:lnTo>
                <a:lnTo>
                  <a:pt x="1454569" y="840409"/>
                </a:lnTo>
                <a:lnTo>
                  <a:pt x="1405623" y="836510"/>
                </a:lnTo>
                <a:lnTo>
                  <a:pt x="1344320" y="835367"/>
                </a:lnTo>
                <a:lnTo>
                  <a:pt x="1272743" y="839330"/>
                </a:lnTo>
                <a:lnTo>
                  <a:pt x="1201699" y="848880"/>
                </a:lnTo>
                <a:lnTo>
                  <a:pt x="1131620" y="863968"/>
                </a:lnTo>
                <a:lnTo>
                  <a:pt x="1062939" y="884491"/>
                </a:lnTo>
                <a:lnTo>
                  <a:pt x="996061" y="910348"/>
                </a:lnTo>
                <a:lnTo>
                  <a:pt x="931418" y="941349"/>
                </a:lnTo>
                <a:lnTo>
                  <a:pt x="869391" y="977328"/>
                </a:lnTo>
                <a:lnTo>
                  <a:pt x="810361" y="1018044"/>
                </a:lnTo>
                <a:lnTo>
                  <a:pt x="754710" y="1063269"/>
                </a:lnTo>
                <a:lnTo>
                  <a:pt x="702754" y="1112710"/>
                </a:lnTo>
                <a:lnTo>
                  <a:pt x="654812" y="1166063"/>
                </a:lnTo>
                <a:lnTo>
                  <a:pt x="611200" y="1223010"/>
                </a:lnTo>
                <a:lnTo>
                  <a:pt x="572160" y="1283208"/>
                </a:lnTo>
                <a:lnTo>
                  <a:pt x="537946" y="1346263"/>
                </a:lnTo>
                <a:lnTo>
                  <a:pt x="508774" y="1411820"/>
                </a:lnTo>
                <a:lnTo>
                  <a:pt x="484809" y="1479448"/>
                </a:lnTo>
                <a:lnTo>
                  <a:pt x="466204" y="1548752"/>
                </a:lnTo>
                <a:lnTo>
                  <a:pt x="453059" y="1619300"/>
                </a:lnTo>
                <a:lnTo>
                  <a:pt x="445477" y="1690662"/>
                </a:lnTo>
                <a:lnTo>
                  <a:pt x="443496" y="1762404"/>
                </a:lnTo>
                <a:lnTo>
                  <a:pt x="447128" y="1834070"/>
                </a:lnTo>
                <a:lnTo>
                  <a:pt x="456349" y="1905241"/>
                </a:lnTo>
                <a:lnTo>
                  <a:pt x="471106" y="1975472"/>
                </a:lnTo>
                <a:lnTo>
                  <a:pt x="491299" y="2044331"/>
                </a:lnTo>
                <a:lnTo>
                  <a:pt x="516813" y="2111387"/>
                </a:lnTo>
                <a:lnTo>
                  <a:pt x="547484" y="2176259"/>
                </a:lnTo>
                <a:lnTo>
                  <a:pt x="583133" y="2238514"/>
                </a:lnTo>
                <a:lnTo>
                  <a:pt x="623544" y="2297785"/>
                </a:lnTo>
                <a:lnTo>
                  <a:pt x="668464" y="2353716"/>
                </a:lnTo>
                <a:lnTo>
                  <a:pt x="717613" y="2405964"/>
                </a:lnTo>
                <a:lnTo>
                  <a:pt x="770686" y="2454186"/>
                </a:lnTo>
                <a:lnTo>
                  <a:pt x="827366" y="2498115"/>
                </a:lnTo>
                <a:lnTo>
                  <a:pt x="887310" y="2537472"/>
                </a:lnTo>
                <a:lnTo>
                  <a:pt x="950150" y="2572004"/>
                </a:lnTo>
                <a:lnTo>
                  <a:pt x="1015492" y="2601518"/>
                </a:lnTo>
                <a:lnTo>
                  <a:pt x="1082941" y="2625814"/>
                </a:lnTo>
                <a:lnTo>
                  <a:pt x="1152080" y="2644762"/>
                </a:lnTo>
                <a:lnTo>
                  <a:pt x="1222489" y="2658224"/>
                </a:lnTo>
                <a:lnTo>
                  <a:pt x="1293723" y="2666136"/>
                </a:lnTo>
                <a:lnTo>
                  <a:pt x="1365377" y="2668447"/>
                </a:lnTo>
                <a:lnTo>
                  <a:pt x="1436979" y="2665145"/>
                </a:lnTo>
                <a:lnTo>
                  <a:pt x="1508112" y="2656230"/>
                </a:lnTo>
                <a:lnTo>
                  <a:pt x="1578317" y="2641790"/>
                </a:lnTo>
                <a:lnTo>
                  <a:pt x="1647190" y="2621877"/>
                </a:lnTo>
                <a:lnTo>
                  <a:pt x="1714296" y="2596642"/>
                </a:lnTo>
                <a:lnTo>
                  <a:pt x="1779219" y="2566225"/>
                </a:lnTo>
                <a:lnTo>
                  <a:pt x="1841563" y="2530818"/>
                </a:lnTo>
                <a:lnTo>
                  <a:pt x="1900961" y="2490635"/>
                </a:lnTo>
                <a:lnTo>
                  <a:pt x="1957031" y="2445918"/>
                </a:lnTo>
                <a:lnTo>
                  <a:pt x="2009432" y="2396960"/>
                </a:lnTo>
                <a:lnTo>
                  <a:pt x="2057844" y="2344039"/>
                </a:lnTo>
                <a:lnTo>
                  <a:pt x="2101977" y="2287486"/>
                </a:lnTo>
                <a:lnTo>
                  <a:pt x="2141563" y="2227656"/>
                </a:lnTo>
                <a:lnTo>
                  <a:pt x="2176335" y="2164905"/>
                </a:lnTo>
                <a:lnTo>
                  <a:pt x="2206104" y="2099614"/>
                </a:lnTo>
                <a:lnTo>
                  <a:pt x="2230691" y="2032203"/>
                </a:lnTo>
                <a:lnTo>
                  <a:pt x="2249919" y="1963077"/>
                </a:lnTo>
                <a:lnTo>
                  <a:pt x="2263698" y="1892642"/>
                </a:lnTo>
                <a:lnTo>
                  <a:pt x="2271928" y="1821357"/>
                </a:lnTo>
                <a:lnTo>
                  <a:pt x="2274557" y="1749640"/>
                </a:lnTo>
                <a:close/>
              </a:path>
              <a:path w="3161665" h="3113404">
                <a:moveTo>
                  <a:pt x="2718168" y="1736598"/>
                </a:moveTo>
                <a:lnTo>
                  <a:pt x="2716339" y="1679905"/>
                </a:lnTo>
                <a:lnTo>
                  <a:pt x="2712135" y="1623339"/>
                </a:lnTo>
                <a:lnTo>
                  <a:pt x="2705595" y="1567002"/>
                </a:lnTo>
                <a:lnTo>
                  <a:pt x="2696705" y="1510995"/>
                </a:lnTo>
                <a:lnTo>
                  <a:pt x="2685504" y="1455394"/>
                </a:lnTo>
                <a:lnTo>
                  <a:pt x="2671978" y="1400302"/>
                </a:lnTo>
                <a:lnTo>
                  <a:pt x="2655112" y="1342478"/>
                </a:lnTo>
                <a:lnTo>
                  <a:pt x="2629611" y="1327124"/>
                </a:lnTo>
                <a:lnTo>
                  <a:pt x="2622816" y="1328547"/>
                </a:lnTo>
                <a:lnTo>
                  <a:pt x="2616479" y="1331226"/>
                </a:lnTo>
                <a:lnTo>
                  <a:pt x="2611107" y="1335697"/>
                </a:lnTo>
                <a:lnTo>
                  <a:pt x="2605722" y="1344561"/>
                </a:lnTo>
                <a:lnTo>
                  <a:pt x="2604135" y="1354810"/>
                </a:lnTo>
                <a:lnTo>
                  <a:pt x="2605544" y="1361554"/>
                </a:lnTo>
                <a:lnTo>
                  <a:pt x="2625394" y="1431594"/>
                </a:lnTo>
                <a:lnTo>
                  <a:pt x="2641320" y="1502625"/>
                </a:lnTo>
                <a:lnTo>
                  <a:pt x="2653284" y="1574444"/>
                </a:lnTo>
                <a:lnTo>
                  <a:pt x="2661247" y="1646809"/>
                </a:lnTo>
                <a:lnTo>
                  <a:pt x="2665184" y="1719503"/>
                </a:lnTo>
                <a:lnTo>
                  <a:pt x="2665069" y="1792312"/>
                </a:lnTo>
                <a:lnTo>
                  <a:pt x="2660916" y="1864995"/>
                </a:lnTo>
                <a:lnTo>
                  <a:pt x="2652738" y="1937334"/>
                </a:lnTo>
                <a:lnTo>
                  <a:pt x="2640558" y="2009114"/>
                </a:lnTo>
                <a:lnTo>
                  <a:pt x="2624417" y="2080094"/>
                </a:lnTo>
                <a:lnTo>
                  <a:pt x="2604351" y="2150072"/>
                </a:lnTo>
                <a:lnTo>
                  <a:pt x="2580436" y="2218829"/>
                </a:lnTo>
                <a:lnTo>
                  <a:pt x="2552750" y="2286139"/>
                </a:lnTo>
                <a:lnTo>
                  <a:pt x="2521356" y="2351824"/>
                </a:lnTo>
                <a:lnTo>
                  <a:pt x="2486380" y="2415641"/>
                </a:lnTo>
                <a:lnTo>
                  <a:pt x="2447899" y="2477427"/>
                </a:lnTo>
                <a:lnTo>
                  <a:pt x="2406065" y="2536964"/>
                </a:lnTo>
                <a:lnTo>
                  <a:pt x="2360980" y="2594089"/>
                </a:lnTo>
                <a:lnTo>
                  <a:pt x="2312797" y="2648623"/>
                </a:lnTo>
                <a:lnTo>
                  <a:pt x="2261666" y="2700388"/>
                </a:lnTo>
                <a:lnTo>
                  <a:pt x="2207730" y="2749232"/>
                </a:lnTo>
                <a:lnTo>
                  <a:pt x="2151176" y="2794990"/>
                </a:lnTo>
                <a:lnTo>
                  <a:pt x="2092172" y="2837535"/>
                </a:lnTo>
                <a:lnTo>
                  <a:pt x="2030882" y="2876740"/>
                </a:lnTo>
                <a:lnTo>
                  <a:pt x="1967534" y="2912465"/>
                </a:lnTo>
                <a:lnTo>
                  <a:pt x="1902282" y="2944609"/>
                </a:lnTo>
                <a:lnTo>
                  <a:pt x="1835353" y="2973082"/>
                </a:lnTo>
                <a:lnTo>
                  <a:pt x="1766951" y="2997784"/>
                </a:lnTo>
                <a:lnTo>
                  <a:pt x="1697278" y="3018637"/>
                </a:lnTo>
                <a:lnTo>
                  <a:pt x="1626552" y="3035592"/>
                </a:lnTo>
                <a:lnTo>
                  <a:pt x="1555000" y="3048584"/>
                </a:lnTo>
                <a:lnTo>
                  <a:pt x="1482839" y="3057575"/>
                </a:lnTo>
                <a:lnTo>
                  <a:pt x="1410284" y="3062528"/>
                </a:lnTo>
                <a:lnTo>
                  <a:pt x="1337576" y="3063443"/>
                </a:lnTo>
                <a:lnTo>
                  <a:pt x="1264920" y="3060319"/>
                </a:lnTo>
                <a:lnTo>
                  <a:pt x="1192555" y="3053156"/>
                </a:lnTo>
                <a:lnTo>
                  <a:pt x="1120698" y="3041967"/>
                </a:lnTo>
                <a:lnTo>
                  <a:pt x="1049566" y="3026803"/>
                </a:lnTo>
                <a:lnTo>
                  <a:pt x="979398" y="3007715"/>
                </a:lnTo>
                <a:lnTo>
                  <a:pt x="910386" y="2984741"/>
                </a:lnTo>
                <a:lnTo>
                  <a:pt x="842772" y="2957969"/>
                </a:lnTo>
                <a:lnTo>
                  <a:pt x="776732" y="2927477"/>
                </a:lnTo>
                <a:lnTo>
                  <a:pt x="712495" y="2893364"/>
                </a:lnTo>
                <a:lnTo>
                  <a:pt x="650252" y="2855722"/>
                </a:lnTo>
                <a:lnTo>
                  <a:pt x="590194" y="2814675"/>
                </a:lnTo>
                <a:lnTo>
                  <a:pt x="532498" y="2770352"/>
                </a:lnTo>
                <a:lnTo>
                  <a:pt x="477354" y="2722880"/>
                </a:lnTo>
                <a:lnTo>
                  <a:pt x="424942" y="2672423"/>
                </a:lnTo>
                <a:lnTo>
                  <a:pt x="375399" y="2619133"/>
                </a:lnTo>
                <a:lnTo>
                  <a:pt x="328891" y="2563164"/>
                </a:lnTo>
                <a:lnTo>
                  <a:pt x="285572" y="2504694"/>
                </a:lnTo>
                <a:lnTo>
                  <a:pt x="245554" y="2443899"/>
                </a:lnTo>
                <a:lnTo>
                  <a:pt x="208978" y="2380970"/>
                </a:lnTo>
                <a:lnTo>
                  <a:pt x="175945" y="2316111"/>
                </a:lnTo>
                <a:lnTo>
                  <a:pt x="146570" y="2249513"/>
                </a:lnTo>
                <a:lnTo>
                  <a:pt x="120929" y="2181390"/>
                </a:lnTo>
                <a:lnTo>
                  <a:pt x="99123" y="2111933"/>
                </a:lnTo>
                <a:lnTo>
                  <a:pt x="81191" y="2041385"/>
                </a:lnTo>
                <a:lnTo>
                  <a:pt x="67208" y="1969935"/>
                </a:lnTo>
                <a:lnTo>
                  <a:pt x="57213" y="1897824"/>
                </a:lnTo>
                <a:lnTo>
                  <a:pt x="51231" y="1825269"/>
                </a:lnTo>
                <a:lnTo>
                  <a:pt x="49301" y="1752485"/>
                </a:lnTo>
                <a:lnTo>
                  <a:pt x="51396" y="1679714"/>
                </a:lnTo>
                <a:lnTo>
                  <a:pt x="57531" y="1607172"/>
                </a:lnTo>
                <a:lnTo>
                  <a:pt x="67691" y="1535087"/>
                </a:lnTo>
                <a:lnTo>
                  <a:pt x="81826" y="1463662"/>
                </a:lnTo>
                <a:lnTo>
                  <a:pt x="99910" y="1393151"/>
                </a:lnTo>
                <a:lnTo>
                  <a:pt x="121881" y="1323746"/>
                </a:lnTo>
                <a:lnTo>
                  <a:pt x="147662" y="1255674"/>
                </a:lnTo>
                <a:lnTo>
                  <a:pt x="177190" y="1189139"/>
                </a:lnTo>
                <a:lnTo>
                  <a:pt x="210362" y="1124356"/>
                </a:lnTo>
                <a:lnTo>
                  <a:pt x="247078" y="1061516"/>
                </a:lnTo>
                <a:lnTo>
                  <a:pt x="287223" y="1000810"/>
                </a:lnTo>
                <a:lnTo>
                  <a:pt x="330682" y="942428"/>
                </a:lnTo>
                <a:lnTo>
                  <a:pt x="377304" y="886561"/>
                </a:lnTo>
                <a:lnTo>
                  <a:pt x="426961" y="833374"/>
                </a:lnTo>
                <a:lnTo>
                  <a:pt x="479488" y="783031"/>
                </a:lnTo>
                <a:lnTo>
                  <a:pt x="534733" y="735698"/>
                </a:lnTo>
                <a:lnTo>
                  <a:pt x="592518" y="691502"/>
                </a:lnTo>
                <a:lnTo>
                  <a:pt x="652678" y="650582"/>
                </a:lnTo>
                <a:lnTo>
                  <a:pt x="714997" y="613079"/>
                </a:lnTo>
                <a:lnTo>
                  <a:pt x="779322" y="579107"/>
                </a:lnTo>
                <a:lnTo>
                  <a:pt x="845413" y="548754"/>
                </a:lnTo>
                <a:lnTo>
                  <a:pt x="913104" y="522135"/>
                </a:lnTo>
                <a:lnTo>
                  <a:pt x="982154" y="499313"/>
                </a:lnTo>
                <a:lnTo>
                  <a:pt x="1052372" y="480377"/>
                </a:lnTo>
                <a:lnTo>
                  <a:pt x="1123530" y="465366"/>
                </a:lnTo>
                <a:lnTo>
                  <a:pt x="1195412" y="454342"/>
                </a:lnTo>
                <a:lnTo>
                  <a:pt x="1267790" y="447344"/>
                </a:lnTo>
                <a:lnTo>
                  <a:pt x="1340459" y="444373"/>
                </a:lnTo>
                <a:lnTo>
                  <a:pt x="1413167" y="445439"/>
                </a:lnTo>
                <a:lnTo>
                  <a:pt x="1485709" y="450570"/>
                </a:lnTo>
                <a:lnTo>
                  <a:pt x="1557845" y="459714"/>
                </a:lnTo>
                <a:lnTo>
                  <a:pt x="1629371" y="472859"/>
                </a:lnTo>
                <a:lnTo>
                  <a:pt x="1700060" y="489966"/>
                </a:lnTo>
                <a:lnTo>
                  <a:pt x="1773008" y="512114"/>
                </a:lnTo>
                <a:lnTo>
                  <a:pt x="1783461" y="512114"/>
                </a:lnTo>
                <a:lnTo>
                  <a:pt x="1800275" y="470979"/>
                </a:lnTo>
                <a:lnTo>
                  <a:pt x="1732419" y="443953"/>
                </a:lnTo>
                <a:lnTo>
                  <a:pt x="1677631" y="429514"/>
                </a:lnTo>
                <a:lnTo>
                  <a:pt x="1622298" y="417372"/>
                </a:lnTo>
                <a:lnTo>
                  <a:pt x="1566494" y="407543"/>
                </a:lnTo>
                <a:lnTo>
                  <a:pt x="1510334" y="400062"/>
                </a:lnTo>
                <a:lnTo>
                  <a:pt x="1453908" y="394919"/>
                </a:lnTo>
                <a:lnTo>
                  <a:pt x="1397330" y="392150"/>
                </a:lnTo>
                <a:lnTo>
                  <a:pt x="1340675" y="391731"/>
                </a:lnTo>
                <a:lnTo>
                  <a:pt x="1284058" y="393687"/>
                </a:lnTo>
                <a:lnTo>
                  <a:pt x="1227556" y="397992"/>
                </a:lnTo>
                <a:lnTo>
                  <a:pt x="1171295" y="404660"/>
                </a:lnTo>
                <a:lnTo>
                  <a:pt x="1115364" y="413664"/>
                </a:lnTo>
                <a:lnTo>
                  <a:pt x="1059853" y="424992"/>
                </a:lnTo>
                <a:lnTo>
                  <a:pt x="1004849" y="438619"/>
                </a:lnTo>
                <a:lnTo>
                  <a:pt x="950480" y="454545"/>
                </a:lnTo>
                <a:lnTo>
                  <a:pt x="896810" y="472719"/>
                </a:lnTo>
                <a:lnTo>
                  <a:pt x="843940" y="493115"/>
                </a:lnTo>
                <a:lnTo>
                  <a:pt x="791972" y="515696"/>
                </a:lnTo>
                <a:lnTo>
                  <a:pt x="740981" y="540435"/>
                </a:lnTo>
                <a:lnTo>
                  <a:pt x="691083" y="567270"/>
                </a:lnTo>
                <a:lnTo>
                  <a:pt x="642327" y="596176"/>
                </a:lnTo>
                <a:lnTo>
                  <a:pt x="594817" y="627075"/>
                </a:lnTo>
                <a:lnTo>
                  <a:pt x="548640" y="659942"/>
                </a:lnTo>
                <a:lnTo>
                  <a:pt x="503872" y="694702"/>
                </a:lnTo>
                <a:lnTo>
                  <a:pt x="460590" y="731304"/>
                </a:lnTo>
                <a:lnTo>
                  <a:pt x="418871" y="769670"/>
                </a:lnTo>
                <a:lnTo>
                  <a:pt x="378777" y="809752"/>
                </a:lnTo>
                <a:lnTo>
                  <a:pt x="340398" y="851471"/>
                </a:lnTo>
                <a:lnTo>
                  <a:pt x="303784" y="894753"/>
                </a:lnTo>
                <a:lnTo>
                  <a:pt x="268998" y="939520"/>
                </a:lnTo>
                <a:lnTo>
                  <a:pt x="236105" y="985710"/>
                </a:lnTo>
                <a:lnTo>
                  <a:pt x="205168" y="1033221"/>
                </a:lnTo>
                <a:lnTo>
                  <a:pt x="176237" y="1081989"/>
                </a:lnTo>
                <a:lnTo>
                  <a:pt x="149364" y="1131925"/>
                </a:lnTo>
                <a:lnTo>
                  <a:pt x="124587" y="1182928"/>
                </a:lnTo>
                <a:lnTo>
                  <a:pt x="101955" y="1234935"/>
                </a:lnTo>
                <a:lnTo>
                  <a:pt x="81508" y="1287830"/>
                </a:lnTo>
                <a:lnTo>
                  <a:pt x="63284" y="1341539"/>
                </a:lnTo>
                <a:lnTo>
                  <a:pt x="47307" y="1395958"/>
                </a:lnTo>
                <a:lnTo>
                  <a:pt x="33604" y="1450987"/>
                </a:lnTo>
                <a:lnTo>
                  <a:pt x="22212" y="1506550"/>
                </a:lnTo>
                <a:lnTo>
                  <a:pt x="13144" y="1562544"/>
                </a:lnTo>
                <a:lnTo>
                  <a:pt x="6413" y="1618856"/>
                </a:lnTo>
                <a:lnTo>
                  <a:pt x="2032" y="1675409"/>
                </a:lnTo>
                <a:lnTo>
                  <a:pt x="0" y="1732089"/>
                </a:lnTo>
                <a:lnTo>
                  <a:pt x="342" y="1788807"/>
                </a:lnTo>
                <a:lnTo>
                  <a:pt x="3035" y="1845462"/>
                </a:lnTo>
                <a:lnTo>
                  <a:pt x="8089" y="1901964"/>
                </a:lnTo>
                <a:lnTo>
                  <a:pt x="15494" y="1958187"/>
                </a:lnTo>
                <a:lnTo>
                  <a:pt x="25222" y="2014067"/>
                </a:lnTo>
                <a:lnTo>
                  <a:pt x="37274" y="2069490"/>
                </a:lnTo>
                <a:lnTo>
                  <a:pt x="51625" y="2124367"/>
                </a:lnTo>
                <a:lnTo>
                  <a:pt x="68237" y="2178583"/>
                </a:lnTo>
                <a:lnTo>
                  <a:pt x="87109" y="2232075"/>
                </a:lnTo>
                <a:lnTo>
                  <a:pt x="108178" y="2284730"/>
                </a:lnTo>
                <a:lnTo>
                  <a:pt x="131419" y="2336444"/>
                </a:lnTo>
                <a:lnTo>
                  <a:pt x="156806" y="2387155"/>
                </a:lnTo>
                <a:lnTo>
                  <a:pt x="184264" y="2436774"/>
                </a:lnTo>
                <a:lnTo>
                  <a:pt x="213779" y="2485186"/>
                </a:lnTo>
                <a:lnTo>
                  <a:pt x="245275" y="2532329"/>
                </a:lnTo>
                <a:lnTo>
                  <a:pt x="278714" y="2578125"/>
                </a:lnTo>
                <a:lnTo>
                  <a:pt x="314020" y="2622473"/>
                </a:lnTo>
                <a:lnTo>
                  <a:pt x="351155" y="2665323"/>
                </a:lnTo>
                <a:lnTo>
                  <a:pt x="390029" y="2706586"/>
                </a:lnTo>
                <a:lnTo>
                  <a:pt x="430580" y="2746184"/>
                </a:lnTo>
                <a:lnTo>
                  <a:pt x="472757" y="2784056"/>
                </a:lnTo>
                <a:lnTo>
                  <a:pt x="516470" y="2820136"/>
                </a:lnTo>
                <a:lnTo>
                  <a:pt x="561657" y="2854363"/>
                </a:lnTo>
                <a:lnTo>
                  <a:pt x="608215" y="2886672"/>
                </a:lnTo>
                <a:lnTo>
                  <a:pt x="656082" y="2917012"/>
                </a:lnTo>
                <a:lnTo>
                  <a:pt x="705180" y="2945333"/>
                </a:lnTo>
                <a:lnTo>
                  <a:pt x="755396" y="2971571"/>
                </a:lnTo>
                <a:lnTo>
                  <a:pt x="806678" y="2995701"/>
                </a:lnTo>
                <a:lnTo>
                  <a:pt x="858913" y="3017672"/>
                </a:lnTo>
                <a:lnTo>
                  <a:pt x="912012" y="3037433"/>
                </a:lnTo>
                <a:lnTo>
                  <a:pt x="965885" y="3054972"/>
                </a:lnTo>
                <a:lnTo>
                  <a:pt x="1020457" y="3070237"/>
                </a:lnTo>
                <a:lnTo>
                  <a:pt x="1075601" y="3083229"/>
                </a:lnTo>
                <a:lnTo>
                  <a:pt x="1131252" y="3093897"/>
                </a:lnTo>
                <a:lnTo>
                  <a:pt x="1187284" y="3102229"/>
                </a:lnTo>
                <a:lnTo>
                  <a:pt x="1243622" y="3108223"/>
                </a:lnTo>
                <a:lnTo>
                  <a:pt x="1300162" y="3111868"/>
                </a:lnTo>
                <a:lnTo>
                  <a:pt x="1356804" y="3113138"/>
                </a:lnTo>
                <a:lnTo>
                  <a:pt x="1413446" y="3112058"/>
                </a:lnTo>
                <a:lnTo>
                  <a:pt x="1469999" y="3108604"/>
                </a:lnTo>
                <a:lnTo>
                  <a:pt x="1526362" y="3102800"/>
                </a:lnTo>
                <a:lnTo>
                  <a:pt x="1582420" y="3094647"/>
                </a:lnTo>
                <a:lnTo>
                  <a:pt x="1638096" y="3084157"/>
                </a:lnTo>
                <a:lnTo>
                  <a:pt x="1693291" y="3071355"/>
                </a:lnTo>
                <a:lnTo>
                  <a:pt x="1747913" y="3056267"/>
                </a:lnTo>
                <a:lnTo>
                  <a:pt x="1801850" y="3038919"/>
                </a:lnTo>
                <a:lnTo>
                  <a:pt x="1855012" y="3019323"/>
                </a:lnTo>
                <a:lnTo>
                  <a:pt x="1907324" y="2997530"/>
                </a:lnTo>
                <a:lnTo>
                  <a:pt x="1958670" y="2973578"/>
                </a:lnTo>
                <a:lnTo>
                  <a:pt x="2008987" y="2947492"/>
                </a:lnTo>
                <a:lnTo>
                  <a:pt x="2058174" y="2919336"/>
                </a:lnTo>
                <a:lnTo>
                  <a:pt x="2106142" y="2889161"/>
                </a:lnTo>
                <a:lnTo>
                  <a:pt x="2152815" y="2857004"/>
                </a:lnTo>
                <a:lnTo>
                  <a:pt x="2198103" y="2822930"/>
                </a:lnTo>
                <a:lnTo>
                  <a:pt x="2241931" y="2786989"/>
                </a:lnTo>
                <a:lnTo>
                  <a:pt x="2284234" y="2749258"/>
                </a:lnTo>
                <a:lnTo>
                  <a:pt x="2324925" y="2709799"/>
                </a:lnTo>
                <a:lnTo>
                  <a:pt x="2363940" y="2668663"/>
                </a:lnTo>
                <a:lnTo>
                  <a:pt x="2401201" y="2625941"/>
                </a:lnTo>
                <a:lnTo>
                  <a:pt x="2436660" y="2581706"/>
                </a:lnTo>
                <a:lnTo>
                  <a:pt x="2470251" y="2536025"/>
                </a:lnTo>
                <a:lnTo>
                  <a:pt x="2501900" y="2488984"/>
                </a:lnTo>
                <a:lnTo>
                  <a:pt x="2531567" y="2440660"/>
                </a:lnTo>
                <a:lnTo>
                  <a:pt x="2559202" y="2391143"/>
                </a:lnTo>
                <a:lnTo>
                  <a:pt x="2584754" y="2340521"/>
                </a:lnTo>
                <a:lnTo>
                  <a:pt x="2608173" y="2288870"/>
                </a:lnTo>
                <a:lnTo>
                  <a:pt x="2629420" y="2236292"/>
                </a:lnTo>
                <a:lnTo>
                  <a:pt x="2648458" y="2182876"/>
                </a:lnTo>
                <a:lnTo>
                  <a:pt x="2665260" y="2128697"/>
                </a:lnTo>
                <a:lnTo>
                  <a:pt x="2679789" y="2073871"/>
                </a:lnTo>
                <a:lnTo>
                  <a:pt x="2692019" y="2018499"/>
                </a:lnTo>
                <a:lnTo>
                  <a:pt x="2701937" y="1962658"/>
                </a:lnTo>
                <a:lnTo>
                  <a:pt x="2709532" y="1906447"/>
                </a:lnTo>
                <a:lnTo>
                  <a:pt x="2714764" y="1849958"/>
                </a:lnTo>
                <a:lnTo>
                  <a:pt x="2717647" y="1793316"/>
                </a:lnTo>
                <a:lnTo>
                  <a:pt x="2718168" y="1736598"/>
                </a:lnTo>
                <a:close/>
              </a:path>
              <a:path w="3161665" h="3113404">
                <a:moveTo>
                  <a:pt x="3161080" y="545172"/>
                </a:moveTo>
                <a:lnTo>
                  <a:pt x="3155746" y="505002"/>
                </a:lnTo>
                <a:lnTo>
                  <a:pt x="3139148" y="476999"/>
                </a:lnTo>
                <a:lnTo>
                  <a:pt x="3133928" y="473633"/>
                </a:lnTo>
                <a:lnTo>
                  <a:pt x="3110369" y="458431"/>
                </a:lnTo>
                <a:lnTo>
                  <a:pt x="3110039" y="458343"/>
                </a:lnTo>
                <a:lnTo>
                  <a:pt x="3110039" y="541248"/>
                </a:lnTo>
                <a:lnTo>
                  <a:pt x="3101086" y="557390"/>
                </a:lnTo>
                <a:lnTo>
                  <a:pt x="3055366" y="615378"/>
                </a:lnTo>
                <a:lnTo>
                  <a:pt x="3021419" y="654456"/>
                </a:lnTo>
                <a:lnTo>
                  <a:pt x="2981947" y="698398"/>
                </a:lnTo>
                <a:lnTo>
                  <a:pt x="2938373" y="745820"/>
                </a:lnTo>
                <a:lnTo>
                  <a:pt x="2892107" y="795350"/>
                </a:lnTo>
                <a:lnTo>
                  <a:pt x="2844533" y="845578"/>
                </a:lnTo>
                <a:lnTo>
                  <a:pt x="2797086" y="895134"/>
                </a:lnTo>
                <a:lnTo>
                  <a:pt x="2708186" y="986675"/>
                </a:lnTo>
                <a:lnTo>
                  <a:pt x="2669641" y="1025779"/>
                </a:lnTo>
                <a:lnTo>
                  <a:pt x="2636659" y="1058849"/>
                </a:lnTo>
                <a:lnTo>
                  <a:pt x="2593759" y="1100569"/>
                </a:lnTo>
                <a:lnTo>
                  <a:pt x="2525661" y="1108240"/>
                </a:lnTo>
                <a:lnTo>
                  <a:pt x="2469807" y="1110424"/>
                </a:lnTo>
                <a:lnTo>
                  <a:pt x="2405176" y="1111694"/>
                </a:lnTo>
                <a:lnTo>
                  <a:pt x="2357602" y="1112024"/>
                </a:lnTo>
                <a:lnTo>
                  <a:pt x="2266937" y="1111973"/>
                </a:lnTo>
                <a:lnTo>
                  <a:pt x="2145512" y="1110145"/>
                </a:lnTo>
                <a:lnTo>
                  <a:pt x="2101926" y="1108760"/>
                </a:lnTo>
                <a:lnTo>
                  <a:pt x="2061121" y="1093343"/>
                </a:lnTo>
                <a:lnTo>
                  <a:pt x="2057069" y="1087983"/>
                </a:lnTo>
                <a:lnTo>
                  <a:pt x="2126030" y="1021956"/>
                </a:lnTo>
                <a:lnTo>
                  <a:pt x="2698585" y="473633"/>
                </a:lnTo>
                <a:lnTo>
                  <a:pt x="2730322" y="476707"/>
                </a:lnTo>
                <a:lnTo>
                  <a:pt x="2762097" y="478980"/>
                </a:lnTo>
                <a:lnTo>
                  <a:pt x="2793923" y="480441"/>
                </a:lnTo>
                <a:lnTo>
                  <a:pt x="2825800" y="481101"/>
                </a:lnTo>
                <a:lnTo>
                  <a:pt x="2920657" y="485228"/>
                </a:lnTo>
                <a:lnTo>
                  <a:pt x="2966745" y="488073"/>
                </a:lnTo>
                <a:lnTo>
                  <a:pt x="3008757" y="491718"/>
                </a:lnTo>
                <a:lnTo>
                  <a:pt x="3067316" y="500126"/>
                </a:lnTo>
                <a:lnTo>
                  <a:pt x="3108464" y="523557"/>
                </a:lnTo>
                <a:lnTo>
                  <a:pt x="3110039" y="541248"/>
                </a:lnTo>
                <a:lnTo>
                  <a:pt x="3110039" y="458343"/>
                </a:lnTo>
                <a:lnTo>
                  <a:pt x="3068510" y="446570"/>
                </a:lnTo>
                <a:lnTo>
                  <a:pt x="3012681" y="438658"/>
                </a:lnTo>
                <a:lnTo>
                  <a:pt x="2969564" y="435013"/>
                </a:lnTo>
                <a:lnTo>
                  <a:pt x="2922524" y="432168"/>
                </a:lnTo>
                <a:lnTo>
                  <a:pt x="2826194" y="428040"/>
                </a:lnTo>
                <a:lnTo>
                  <a:pt x="2795270" y="427520"/>
                </a:lnTo>
                <a:lnTo>
                  <a:pt x="2763761" y="426173"/>
                </a:lnTo>
                <a:lnTo>
                  <a:pt x="2735199" y="424395"/>
                </a:lnTo>
                <a:lnTo>
                  <a:pt x="2713113" y="422541"/>
                </a:lnTo>
                <a:lnTo>
                  <a:pt x="2713583" y="408432"/>
                </a:lnTo>
                <a:lnTo>
                  <a:pt x="2714739" y="391337"/>
                </a:lnTo>
                <a:lnTo>
                  <a:pt x="2716314" y="372262"/>
                </a:lnTo>
                <a:lnTo>
                  <a:pt x="2717825" y="354545"/>
                </a:lnTo>
                <a:lnTo>
                  <a:pt x="2722765" y="303250"/>
                </a:lnTo>
                <a:lnTo>
                  <a:pt x="2722829" y="301967"/>
                </a:lnTo>
                <a:lnTo>
                  <a:pt x="2725331" y="251879"/>
                </a:lnTo>
                <a:lnTo>
                  <a:pt x="2725420" y="225069"/>
                </a:lnTo>
                <a:lnTo>
                  <a:pt x="2725509" y="200456"/>
                </a:lnTo>
                <a:lnTo>
                  <a:pt x="2723324" y="148971"/>
                </a:lnTo>
                <a:lnTo>
                  <a:pt x="2716314" y="93179"/>
                </a:lnTo>
                <a:lnTo>
                  <a:pt x="2705443" y="53060"/>
                </a:lnTo>
                <a:lnTo>
                  <a:pt x="2674035" y="14516"/>
                </a:lnTo>
                <a:lnTo>
                  <a:pt x="2674035" y="200456"/>
                </a:lnTo>
                <a:lnTo>
                  <a:pt x="2674035" y="225069"/>
                </a:lnTo>
                <a:lnTo>
                  <a:pt x="2671407" y="301967"/>
                </a:lnTo>
                <a:lnTo>
                  <a:pt x="2666784" y="351002"/>
                </a:lnTo>
                <a:lnTo>
                  <a:pt x="2664523" y="372262"/>
                </a:lnTo>
                <a:lnTo>
                  <a:pt x="2664485" y="372846"/>
                </a:lnTo>
                <a:lnTo>
                  <a:pt x="2662986" y="393573"/>
                </a:lnTo>
                <a:lnTo>
                  <a:pt x="2662263" y="412648"/>
                </a:lnTo>
                <a:lnTo>
                  <a:pt x="2662136" y="422541"/>
                </a:lnTo>
                <a:lnTo>
                  <a:pt x="2662072" y="436295"/>
                </a:lnTo>
                <a:lnTo>
                  <a:pt x="2052358" y="1021956"/>
                </a:lnTo>
                <a:lnTo>
                  <a:pt x="2052243" y="1016330"/>
                </a:lnTo>
                <a:lnTo>
                  <a:pt x="2051405" y="976337"/>
                </a:lnTo>
                <a:lnTo>
                  <a:pt x="2051304" y="970114"/>
                </a:lnTo>
                <a:lnTo>
                  <a:pt x="2050643" y="915339"/>
                </a:lnTo>
                <a:lnTo>
                  <a:pt x="2050567" y="895134"/>
                </a:lnTo>
                <a:lnTo>
                  <a:pt x="2050453" y="868324"/>
                </a:lnTo>
                <a:lnTo>
                  <a:pt x="2050669" y="791730"/>
                </a:lnTo>
                <a:lnTo>
                  <a:pt x="2051558" y="731266"/>
                </a:lnTo>
                <a:lnTo>
                  <a:pt x="2053145" y="675805"/>
                </a:lnTo>
                <a:lnTo>
                  <a:pt x="2055520" y="628434"/>
                </a:lnTo>
                <a:lnTo>
                  <a:pt x="2062962" y="570331"/>
                </a:lnTo>
                <a:lnTo>
                  <a:pt x="2105152" y="527367"/>
                </a:lnTo>
                <a:lnTo>
                  <a:pt x="2177529" y="455714"/>
                </a:lnTo>
                <a:lnTo>
                  <a:pt x="2268994" y="366636"/>
                </a:lnTo>
                <a:lnTo>
                  <a:pt x="2368423" y="271437"/>
                </a:lnTo>
                <a:lnTo>
                  <a:pt x="2417661" y="225069"/>
                </a:lnTo>
                <a:lnTo>
                  <a:pt x="2464727" y="181406"/>
                </a:lnTo>
                <a:lnTo>
                  <a:pt x="2508237" y="141859"/>
                </a:lnTo>
                <a:lnTo>
                  <a:pt x="2546794" y="107848"/>
                </a:lnTo>
                <a:lnTo>
                  <a:pt x="2579014" y="80759"/>
                </a:lnTo>
                <a:lnTo>
                  <a:pt x="2618892" y="53060"/>
                </a:lnTo>
                <a:lnTo>
                  <a:pt x="2638666" y="54648"/>
                </a:lnTo>
                <a:lnTo>
                  <a:pt x="2653093" y="65747"/>
                </a:lnTo>
                <a:lnTo>
                  <a:pt x="2663774" y="95846"/>
                </a:lnTo>
                <a:lnTo>
                  <a:pt x="2672283" y="154470"/>
                </a:lnTo>
                <a:lnTo>
                  <a:pt x="2674035" y="200456"/>
                </a:lnTo>
                <a:lnTo>
                  <a:pt x="2674035" y="14516"/>
                </a:lnTo>
                <a:lnTo>
                  <a:pt x="2659100" y="5422"/>
                </a:lnTo>
                <a:lnTo>
                  <a:pt x="2619679" y="0"/>
                </a:lnTo>
                <a:lnTo>
                  <a:pt x="2601506" y="5969"/>
                </a:lnTo>
                <a:lnTo>
                  <a:pt x="2538984" y="49085"/>
                </a:lnTo>
                <a:lnTo>
                  <a:pt x="2497480" y="83121"/>
                </a:lnTo>
                <a:lnTo>
                  <a:pt x="2451049" y="123418"/>
                </a:lnTo>
                <a:lnTo>
                  <a:pt x="2401125" y="168440"/>
                </a:lnTo>
                <a:lnTo>
                  <a:pt x="2349093" y="216611"/>
                </a:lnTo>
                <a:lnTo>
                  <a:pt x="2296414" y="266395"/>
                </a:lnTo>
                <a:lnTo>
                  <a:pt x="2244483" y="316255"/>
                </a:lnTo>
                <a:lnTo>
                  <a:pt x="2194750" y="364617"/>
                </a:lnTo>
                <a:lnTo>
                  <a:pt x="2107488" y="450710"/>
                </a:lnTo>
                <a:lnTo>
                  <a:pt x="2046033" y="512267"/>
                </a:lnTo>
                <a:lnTo>
                  <a:pt x="2013686" y="554609"/>
                </a:lnTo>
                <a:lnTo>
                  <a:pt x="2003259" y="628662"/>
                </a:lnTo>
                <a:lnTo>
                  <a:pt x="2000427" y="679919"/>
                </a:lnTo>
                <a:lnTo>
                  <a:pt x="1998916" y="737247"/>
                </a:lnTo>
                <a:lnTo>
                  <a:pt x="1998522" y="791730"/>
                </a:lnTo>
                <a:lnTo>
                  <a:pt x="1998599" y="815581"/>
                </a:lnTo>
                <a:lnTo>
                  <a:pt x="1998903" y="859955"/>
                </a:lnTo>
                <a:lnTo>
                  <a:pt x="1999970" y="920203"/>
                </a:lnTo>
                <a:lnTo>
                  <a:pt x="2001469" y="976337"/>
                </a:lnTo>
                <a:lnTo>
                  <a:pt x="2003171" y="1025779"/>
                </a:lnTo>
                <a:lnTo>
                  <a:pt x="2004847" y="1065974"/>
                </a:lnTo>
                <a:lnTo>
                  <a:pt x="1338211" y="1705876"/>
                </a:lnTo>
                <a:lnTo>
                  <a:pt x="1334249" y="1709572"/>
                </a:lnTo>
                <a:lnTo>
                  <a:pt x="1331671" y="1714068"/>
                </a:lnTo>
                <a:lnTo>
                  <a:pt x="1329296" y="1724647"/>
                </a:lnTo>
                <a:lnTo>
                  <a:pt x="1329702" y="1729803"/>
                </a:lnTo>
                <a:lnTo>
                  <a:pt x="1333690" y="1739887"/>
                </a:lnTo>
                <a:lnTo>
                  <a:pt x="1336929" y="1743925"/>
                </a:lnTo>
                <a:lnTo>
                  <a:pt x="1345895" y="1749996"/>
                </a:lnTo>
                <a:lnTo>
                  <a:pt x="1350848" y="1751495"/>
                </a:lnTo>
                <a:lnTo>
                  <a:pt x="1363573" y="1751495"/>
                </a:lnTo>
                <a:lnTo>
                  <a:pt x="1369606" y="1749056"/>
                </a:lnTo>
                <a:lnTo>
                  <a:pt x="1374800" y="1743925"/>
                </a:lnTo>
                <a:lnTo>
                  <a:pt x="2018588" y="1126121"/>
                </a:lnTo>
                <a:lnTo>
                  <a:pt x="2046414" y="1153350"/>
                </a:lnTo>
                <a:lnTo>
                  <a:pt x="2208822" y="1164869"/>
                </a:lnTo>
                <a:lnTo>
                  <a:pt x="2275929" y="1166101"/>
                </a:lnTo>
                <a:lnTo>
                  <a:pt x="2346820" y="1166596"/>
                </a:lnTo>
                <a:lnTo>
                  <a:pt x="2415781" y="1166101"/>
                </a:lnTo>
                <a:lnTo>
                  <a:pt x="2412530" y="1166101"/>
                </a:lnTo>
                <a:lnTo>
                  <a:pt x="2472474" y="1164602"/>
                </a:lnTo>
                <a:lnTo>
                  <a:pt x="2527566" y="1161783"/>
                </a:lnTo>
                <a:lnTo>
                  <a:pt x="2573451" y="1157465"/>
                </a:lnTo>
                <a:lnTo>
                  <a:pt x="2625560" y="1143406"/>
                </a:lnTo>
                <a:lnTo>
                  <a:pt x="2657056" y="1112164"/>
                </a:lnTo>
                <a:lnTo>
                  <a:pt x="2711500" y="1057503"/>
                </a:lnTo>
                <a:lnTo>
                  <a:pt x="2797314" y="970114"/>
                </a:lnTo>
                <a:lnTo>
                  <a:pt x="2845638" y="920203"/>
                </a:lnTo>
                <a:lnTo>
                  <a:pt x="2895244" y="868324"/>
                </a:lnTo>
                <a:lnTo>
                  <a:pt x="2944876" y="815581"/>
                </a:lnTo>
                <a:lnTo>
                  <a:pt x="2992920" y="763511"/>
                </a:lnTo>
                <a:lnTo>
                  <a:pt x="3037814" y="713549"/>
                </a:lnTo>
                <a:lnTo>
                  <a:pt x="3078010" y="667118"/>
                </a:lnTo>
                <a:lnTo>
                  <a:pt x="3111982" y="625640"/>
                </a:lnTo>
                <a:lnTo>
                  <a:pt x="3138182" y="590537"/>
                </a:lnTo>
                <a:lnTo>
                  <a:pt x="3155061" y="563232"/>
                </a:lnTo>
                <a:lnTo>
                  <a:pt x="3161080" y="5451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80314" y="8963659"/>
            <a:ext cx="264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solidFill>
                  <a:srgbClr val="403D3D"/>
                </a:solidFill>
                <a:latin typeface="Verdana"/>
                <a:cs typeface="Verdana"/>
              </a:rPr>
              <a:t>1</a:t>
            </a:r>
            <a:r>
              <a:rPr lang="it-IT" sz="1800" spc="-185" dirty="0">
                <a:solidFill>
                  <a:srgbClr val="403D3D"/>
                </a:solidFill>
                <a:latin typeface="Verdana"/>
                <a:cs typeface="Verdana"/>
              </a:rPr>
              <a:t>3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730774" y="1960197"/>
            <a:ext cx="952182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0" dirty="0"/>
              <a:t>I</a:t>
            </a:r>
            <a:r>
              <a:rPr spc="-1225" dirty="0"/>
              <a:t> </a:t>
            </a:r>
            <a:r>
              <a:rPr spc="-580" dirty="0"/>
              <a:t>risultati</a:t>
            </a:r>
            <a:r>
              <a:rPr spc="-1220" dirty="0"/>
              <a:t> </a:t>
            </a:r>
            <a:r>
              <a:rPr spc="-405" dirty="0"/>
              <a:t>del</a:t>
            </a:r>
            <a:r>
              <a:rPr spc="-1220" dirty="0"/>
              <a:t> </a:t>
            </a:r>
            <a:r>
              <a:rPr lang="it-IT" spc="-715" dirty="0">
                <a:solidFill>
                  <a:schemeClr val="accent2"/>
                </a:solidFill>
              </a:rPr>
              <a:t>2024</a:t>
            </a:r>
            <a:endParaRPr spc="-545" dirty="0">
              <a:solidFill>
                <a:schemeClr val="accent2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67727" y="1012825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ANNO</a:t>
            </a:r>
            <a:r>
              <a:rPr lang="it-IT" sz="1600" spc="-160" dirty="0">
                <a:solidFill>
                  <a:srgbClr val="403D3D"/>
                </a:solidFill>
                <a:latin typeface="Verdana"/>
                <a:cs typeface="Verdana"/>
              </a:rPr>
              <a:t> 24/25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67662" y="6740668"/>
            <a:ext cx="268605" cy="25304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REPORT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204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17923" y="3414920"/>
            <a:ext cx="8886505" cy="6456896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550"/>
              </a:spcBef>
            </a:pPr>
            <a:r>
              <a:rPr sz="2500" spc="-204" dirty="0">
                <a:solidFill>
                  <a:schemeClr val="accent2"/>
                </a:solidFill>
                <a:latin typeface="Verdana"/>
                <a:cs typeface="Verdana"/>
              </a:rPr>
              <a:t>1.</a:t>
            </a:r>
            <a:r>
              <a:rPr lang="it-IT" sz="2500" spc="-204" dirty="0">
                <a:solidFill>
                  <a:schemeClr val="accent2"/>
                </a:solidFill>
                <a:latin typeface="Verdana"/>
                <a:cs typeface="Verdana"/>
              </a:rPr>
              <a:t> Sostituzione delle bottigliette di plastica con lattine di alluminio </a:t>
            </a:r>
            <a:br>
              <a:rPr lang="it-IT" sz="2500" spc="-204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z="2500" spc="-204" dirty="0">
                <a:solidFill>
                  <a:schemeClr val="accent2"/>
                </a:solidFill>
                <a:latin typeface="Verdana"/>
                <a:cs typeface="Verdana"/>
              </a:rPr>
              <a:t>1.bis Progettazione di bottiglie in Tetrapak per l’acqua di cortesia, </a:t>
            </a:r>
            <a:br>
              <a:rPr lang="it-IT" sz="2500" spc="-204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z="2500" spc="-204" dirty="0">
                <a:solidFill>
                  <a:schemeClr val="accent2"/>
                </a:solidFill>
                <a:latin typeface="Verdana"/>
                <a:cs typeface="Verdana"/>
              </a:rPr>
              <a:t>con grafica su Ferrara con accenno a non sprecare l’acqua. </a:t>
            </a:r>
          </a:p>
          <a:p>
            <a:pPr marL="74295">
              <a:lnSpc>
                <a:spcPct val="100000"/>
              </a:lnSpc>
              <a:spcBef>
                <a:spcPts val="550"/>
              </a:spcBef>
            </a:pPr>
            <a:endParaRPr lang="it-IT" sz="2500" spc="-204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74295">
              <a:lnSpc>
                <a:spcPct val="100000"/>
              </a:lnSpc>
              <a:spcBef>
                <a:spcPts val="550"/>
              </a:spcBef>
            </a:pPr>
            <a:r>
              <a:rPr lang="it-IT" sz="2500" spc="-110" dirty="0">
                <a:solidFill>
                  <a:schemeClr val="accent2"/>
                </a:solidFill>
                <a:latin typeface="Verdana"/>
                <a:cs typeface="Verdana"/>
              </a:rPr>
              <a:t>2. Predisposizione di una colonnina di ricarica auto elettriche</a:t>
            </a:r>
          </a:p>
          <a:p>
            <a:pPr marL="74295">
              <a:lnSpc>
                <a:spcPct val="100000"/>
              </a:lnSpc>
              <a:spcBef>
                <a:spcPts val="550"/>
              </a:spcBef>
            </a:pPr>
            <a:endParaRPr sz="2500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500" spc="-90" dirty="0">
                <a:solidFill>
                  <a:schemeClr val="accent2"/>
                </a:solidFill>
                <a:latin typeface="Verdana"/>
                <a:cs typeface="Verdana"/>
              </a:rPr>
              <a:t>3.</a:t>
            </a:r>
            <a:r>
              <a:rPr lang="it-IT" sz="2500" spc="-90" dirty="0">
                <a:solidFill>
                  <a:schemeClr val="accent2"/>
                </a:solidFill>
                <a:latin typeface="Verdana"/>
                <a:cs typeface="Verdana"/>
              </a:rPr>
              <a:t> Sostituzione delle tovagliette di carta a colazione, in favore di tovagliette riutilizzabili</a:t>
            </a: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endParaRPr lang="it-IT" sz="2500" spc="-90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lang="it-IT" sz="2500" spc="-90" dirty="0">
                <a:solidFill>
                  <a:schemeClr val="accent2"/>
                </a:solidFill>
                <a:latin typeface="Verdana"/>
                <a:cs typeface="Verdana"/>
              </a:rPr>
              <a:t>4. Avviamento progetto di volontariato individuale per conto dell’azienda</a:t>
            </a: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endParaRPr lang="it-IT" sz="2500" spc="-90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lang="it-IT" sz="2500" spc="-90" dirty="0">
                <a:solidFill>
                  <a:schemeClr val="accent2"/>
                </a:solidFill>
                <a:latin typeface="Verdana"/>
                <a:cs typeface="Verdana"/>
              </a:rPr>
              <a:t>5. Aumento del 10% illuminazione LED</a:t>
            </a: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endParaRPr lang="it-IT" sz="2500" spc="-9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35400" y="876300"/>
            <a:ext cx="11106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dirty="0">
                <a:solidFill>
                  <a:srgbClr val="403D3D"/>
                </a:solidFill>
                <a:latin typeface="Verdana"/>
                <a:cs typeface="Verdana"/>
              </a:rPr>
              <a:t>Nov. 2025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62200" y="1866900"/>
            <a:ext cx="12732637" cy="5491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Il nostro impegno per la sostenibilità non è solo una scelta responsabile, ma una necessità imprescindibile per garantire un futuro migliore alle generazioni attuali e future.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Le iniziative che abbiamo intrapreso finora hanno reso la sostenibilità un elemento fondante della nostra identità, integrandola in ogni ambito delle nostre operazioni.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Guardiamo al futuro con determinazione, ben consapevoli delle numerose sfide che ci attendono, ma altrettanto certi che la nostra passione, creatività e senso di responsabilità ci guideranno verso soluzioni sempre più efficaci.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it-IT" i="1" dirty="0"/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Ogni azione è importante</a:t>
            </a:r>
            <a:r>
              <a:rPr lang="it-IT" i="1" dirty="0"/>
              <a:t> </a:t>
            </a:r>
            <a:r>
              <a:rPr lang="it-IT" sz="1800" i="1" dirty="0"/>
              <a:t>e siamo convinti che le azioni possano contribuire significativamente a ridurre la nostra impronta ecologica e promuovere uno sviluppo più sostenibile.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Intendiamo coinvolgere il maggior numero possibile di stakeholder per sensibilizzare su temi così cruciali per il nostro benessere e quello delle future generazioni.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Sappiamo che i nostri sono piccoli passi, ma anche i grandi oceani sono formati da innumerevoli piccole gocce.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È la forza della collettività che fa la differenza, e noi ci crediamo fermamente.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Continueremo a lavorare con lo stesso impegno, consapevoli che ogni nostro sforzo si traduce in un impatto positivo tangibile.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it-IT" sz="1800" i="1" dirty="0"/>
              <a:t>Il futuro è nelle nostre mani e, insieme, possiamo renderlo sostenibile, equo e prospero per tutti.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it-IT" i="1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8182162"/>
            <a:ext cx="3479800" cy="14746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  <a:t>PALACE INN HOTEL</a:t>
            </a:r>
            <a:b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  <a:t>Via Eridano 2</a:t>
            </a:r>
            <a:b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  <a:t>44122 Ferrara </a:t>
            </a:r>
            <a:b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</a:br>
            <a:b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  <a:t>TEL. 0532773013</a:t>
            </a:r>
            <a:b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z="1400" spc="-85" dirty="0">
                <a:solidFill>
                  <a:schemeClr val="accent2"/>
                </a:solidFill>
                <a:latin typeface="Verdana"/>
                <a:cs typeface="Verdana"/>
              </a:rPr>
              <a:t>Email. info@palaceinnferrara.it</a:t>
            </a:r>
            <a:endParaRPr sz="14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pic>
        <p:nvPicPr>
          <p:cNvPr id="7" name="Immagine 6" descr="Immagine che contiene albero di Natale, testo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0DDEC8BD-15A0-0214-1217-CE997D1AA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86" y="8115300"/>
            <a:ext cx="2259827" cy="15187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9526" y="-9525"/>
            <a:ext cx="18297525" cy="10306050"/>
            <a:chOff x="-9526" y="-9525"/>
            <a:chExt cx="18297525" cy="103060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7501235" cy="3023870"/>
            </a:xfrm>
            <a:custGeom>
              <a:avLst/>
              <a:gdLst/>
              <a:ahLst/>
              <a:cxnLst/>
              <a:rect l="l" t="t" r="r" b="b"/>
              <a:pathLst>
                <a:path w="17501235" h="3023870">
                  <a:moveTo>
                    <a:pt x="0" y="3023435"/>
                  </a:moveTo>
                  <a:lnTo>
                    <a:pt x="0" y="0"/>
                  </a:lnTo>
                  <a:lnTo>
                    <a:pt x="17501119" y="0"/>
                  </a:lnTo>
                  <a:lnTo>
                    <a:pt x="17501119" y="3023435"/>
                  </a:lnTo>
                  <a:lnTo>
                    <a:pt x="0" y="3023435"/>
                  </a:lnTo>
                  <a:close/>
                </a:path>
              </a:pathLst>
            </a:custGeom>
            <a:solidFill>
              <a:srgbClr val="FFF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" y="0"/>
              <a:ext cx="17501235" cy="3023870"/>
            </a:xfrm>
            <a:custGeom>
              <a:avLst/>
              <a:gdLst/>
              <a:ahLst/>
              <a:cxnLst/>
              <a:rect l="l" t="t" r="r" b="b"/>
              <a:pathLst>
                <a:path w="17501235" h="3023870">
                  <a:moveTo>
                    <a:pt x="17501072" y="0"/>
                  </a:moveTo>
                  <a:lnTo>
                    <a:pt x="17501072" y="3023397"/>
                  </a:lnTo>
                  <a:lnTo>
                    <a:pt x="0" y="3023397"/>
                  </a:lnTo>
                </a:path>
              </a:pathLst>
            </a:custGeom>
            <a:ln w="19050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259297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667727" y="419101"/>
            <a:ext cx="246221" cy="1832038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ANNO</a:t>
            </a:r>
            <a:r>
              <a:rPr lang="it-IT" sz="1600" spc="-160" dirty="0">
                <a:solidFill>
                  <a:srgbClr val="403D3D"/>
                </a:solidFill>
                <a:latin typeface="Verdana"/>
                <a:cs typeface="Verdana"/>
              </a:rPr>
              <a:t> 24/25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60" dirty="0"/>
              <a:t>I</a:t>
            </a:r>
            <a:r>
              <a:rPr spc="-635" dirty="0"/>
              <a:t>n</a:t>
            </a:r>
            <a:r>
              <a:rPr spc="-600" dirty="0"/>
              <a:t>d</a:t>
            </a:r>
            <a:r>
              <a:rPr spc="-665" dirty="0"/>
              <a:t>i</a:t>
            </a:r>
            <a:r>
              <a:rPr spc="-570" dirty="0"/>
              <a:t>c</a:t>
            </a:r>
            <a:r>
              <a:rPr spc="-170" dirty="0"/>
              <a:t>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93867" y="3875944"/>
            <a:ext cx="3528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9" dirty="0">
                <a:solidFill>
                  <a:srgbClr val="403D3D"/>
                </a:solidFill>
                <a:latin typeface="Verdana"/>
                <a:cs typeface="Verdana"/>
              </a:rPr>
              <a:t>1.</a:t>
            </a:r>
            <a:r>
              <a:rPr sz="2800" spc="-60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155" dirty="0">
                <a:solidFill>
                  <a:srgbClr val="403D3D"/>
                </a:solidFill>
                <a:latin typeface="Verdana"/>
                <a:cs typeface="Verdana"/>
              </a:rPr>
              <a:t>LA</a:t>
            </a:r>
            <a:r>
              <a:rPr sz="2800" spc="-60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60" dirty="0">
                <a:solidFill>
                  <a:srgbClr val="403D3D"/>
                </a:solidFill>
                <a:latin typeface="Verdana"/>
                <a:cs typeface="Verdana"/>
              </a:rPr>
              <a:t>NOSTRA</a:t>
            </a:r>
            <a:r>
              <a:rPr sz="2800" spc="-60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50" dirty="0">
                <a:solidFill>
                  <a:srgbClr val="403D3D"/>
                </a:solidFill>
                <a:latin typeface="Verdana"/>
                <a:cs typeface="Verdana"/>
              </a:rPr>
              <a:t>IDENTITÀ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0494" y="5011578"/>
            <a:ext cx="82994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85" dirty="0">
                <a:solidFill>
                  <a:srgbClr val="403D3D"/>
                </a:solidFill>
                <a:latin typeface="Verdana"/>
                <a:cs typeface="Verdana"/>
              </a:rPr>
              <a:t>Pagina</a:t>
            </a:r>
            <a:r>
              <a:rPr sz="1600" spc="-13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403D3D"/>
                </a:solidFill>
                <a:latin typeface="Verdana"/>
                <a:cs typeface="Verdana"/>
              </a:rPr>
              <a:t>3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78481" y="3875944"/>
            <a:ext cx="3546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75" dirty="0">
                <a:solidFill>
                  <a:srgbClr val="403D3D"/>
                </a:solidFill>
                <a:latin typeface="Verdana"/>
                <a:cs typeface="Verdana"/>
              </a:rPr>
              <a:t>2.</a:t>
            </a:r>
            <a:r>
              <a:rPr sz="2800" spc="-61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35" dirty="0">
                <a:solidFill>
                  <a:srgbClr val="403D3D"/>
                </a:solidFill>
                <a:latin typeface="Verdana"/>
                <a:cs typeface="Verdana"/>
              </a:rPr>
              <a:t>IL</a:t>
            </a:r>
            <a:r>
              <a:rPr sz="2800" spc="-61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60" dirty="0">
                <a:solidFill>
                  <a:srgbClr val="403D3D"/>
                </a:solidFill>
                <a:latin typeface="Verdana"/>
                <a:cs typeface="Verdana"/>
              </a:rPr>
              <a:t>NOSTRO</a:t>
            </a:r>
            <a:r>
              <a:rPr sz="2800" spc="-61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85" dirty="0">
                <a:solidFill>
                  <a:srgbClr val="403D3D"/>
                </a:solidFill>
                <a:latin typeface="Verdana"/>
                <a:cs typeface="Verdana"/>
              </a:rPr>
              <a:t>IMPEGNO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78481" y="5011578"/>
            <a:ext cx="8312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85" dirty="0">
                <a:solidFill>
                  <a:srgbClr val="403D3D"/>
                </a:solidFill>
                <a:latin typeface="Verdana"/>
                <a:cs typeface="Verdana"/>
              </a:rPr>
              <a:t>Pagina</a:t>
            </a:r>
            <a:r>
              <a:rPr sz="1600" spc="-13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403D3D"/>
                </a:solidFill>
                <a:latin typeface="Verdana"/>
                <a:cs typeface="Verdana"/>
              </a:rPr>
              <a:t>4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36467" y="3875944"/>
            <a:ext cx="4064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>
                <a:solidFill>
                  <a:srgbClr val="403D3D"/>
                </a:solidFill>
                <a:latin typeface="Verdana"/>
                <a:cs typeface="Verdana"/>
              </a:rPr>
              <a:t>3.</a:t>
            </a:r>
            <a:r>
              <a:rPr sz="2800" spc="-61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35" dirty="0">
                <a:solidFill>
                  <a:srgbClr val="403D3D"/>
                </a:solidFill>
                <a:latin typeface="Verdana"/>
                <a:cs typeface="Verdana"/>
              </a:rPr>
              <a:t>GLI</a:t>
            </a:r>
            <a:r>
              <a:rPr sz="2800" spc="-61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95" dirty="0">
                <a:solidFill>
                  <a:srgbClr val="403D3D"/>
                </a:solidFill>
                <a:latin typeface="Verdana"/>
                <a:cs typeface="Verdana"/>
              </a:rPr>
              <a:t>IMPATTI</a:t>
            </a:r>
            <a:r>
              <a:rPr sz="2800" spc="-61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20" dirty="0">
                <a:solidFill>
                  <a:srgbClr val="403D3D"/>
                </a:solidFill>
                <a:latin typeface="Verdana"/>
                <a:cs typeface="Verdana"/>
              </a:rPr>
              <a:t>AMBIENTALI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36467" y="5011578"/>
            <a:ext cx="8242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85" dirty="0">
                <a:solidFill>
                  <a:srgbClr val="403D3D"/>
                </a:solidFill>
                <a:latin typeface="Verdana"/>
                <a:cs typeface="Verdana"/>
              </a:rPr>
              <a:t>Pagina</a:t>
            </a:r>
            <a:r>
              <a:rPr sz="1600" spc="-13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403D3D"/>
                </a:solidFill>
                <a:latin typeface="Verdana"/>
                <a:cs typeface="Verdana"/>
              </a:rPr>
              <a:t>5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33194" y="4653434"/>
            <a:ext cx="15306675" cy="2851785"/>
            <a:chOff x="1033194" y="4653434"/>
            <a:chExt cx="15306675" cy="2851785"/>
          </a:xfrm>
        </p:grpSpPr>
        <p:sp>
          <p:nvSpPr>
            <p:cNvPr id="16" name="object 16"/>
            <p:cNvSpPr/>
            <p:nvPr/>
          </p:nvSpPr>
          <p:spPr>
            <a:xfrm>
              <a:off x="1033194" y="4658196"/>
              <a:ext cx="15306675" cy="0"/>
            </a:xfrm>
            <a:custGeom>
              <a:avLst/>
              <a:gdLst/>
              <a:ahLst/>
              <a:cxnLst/>
              <a:rect l="l" t="t" r="r" b="b"/>
              <a:pathLst>
                <a:path w="15306675">
                  <a:moveTo>
                    <a:pt x="0" y="0"/>
                  </a:moveTo>
                  <a:lnTo>
                    <a:pt x="15306674" y="0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3183" y="7495184"/>
              <a:ext cx="1343025" cy="10160"/>
            </a:xfrm>
            <a:custGeom>
              <a:avLst/>
              <a:gdLst/>
              <a:ahLst/>
              <a:cxnLst/>
              <a:rect l="l" t="t" r="r" b="b"/>
              <a:pathLst>
                <a:path w="1343025" h="10159">
                  <a:moveTo>
                    <a:pt x="9525" y="139"/>
                  </a:moveTo>
                  <a:lnTo>
                    <a:pt x="0" y="139"/>
                  </a:lnTo>
                  <a:lnTo>
                    <a:pt x="0" y="9664"/>
                  </a:lnTo>
                  <a:lnTo>
                    <a:pt x="9525" y="9664"/>
                  </a:lnTo>
                  <a:lnTo>
                    <a:pt x="9525" y="139"/>
                  </a:lnTo>
                  <a:close/>
                </a:path>
                <a:path w="1343025" h="10159">
                  <a:moveTo>
                    <a:pt x="28575" y="127"/>
                  </a:moveTo>
                  <a:lnTo>
                    <a:pt x="19050" y="139"/>
                  </a:lnTo>
                  <a:lnTo>
                    <a:pt x="19050" y="9664"/>
                  </a:lnTo>
                  <a:lnTo>
                    <a:pt x="28575" y="9652"/>
                  </a:lnTo>
                  <a:lnTo>
                    <a:pt x="28575" y="127"/>
                  </a:lnTo>
                  <a:close/>
                </a:path>
                <a:path w="1343025" h="10159">
                  <a:moveTo>
                    <a:pt x="47625" y="127"/>
                  </a:moveTo>
                  <a:lnTo>
                    <a:pt x="38100" y="127"/>
                  </a:lnTo>
                  <a:lnTo>
                    <a:pt x="38100" y="9652"/>
                  </a:lnTo>
                  <a:lnTo>
                    <a:pt x="47625" y="9652"/>
                  </a:lnTo>
                  <a:lnTo>
                    <a:pt x="47625" y="127"/>
                  </a:lnTo>
                  <a:close/>
                </a:path>
                <a:path w="1343025" h="10159">
                  <a:moveTo>
                    <a:pt x="66675" y="127"/>
                  </a:moveTo>
                  <a:lnTo>
                    <a:pt x="57150" y="127"/>
                  </a:lnTo>
                  <a:lnTo>
                    <a:pt x="57150" y="9652"/>
                  </a:lnTo>
                  <a:lnTo>
                    <a:pt x="66675" y="9652"/>
                  </a:lnTo>
                  <a:lnTo>
                    <a:pt x="66675" y="127"/>
                  </a:lnTo>
                  <a:close/>
                </a:path>
                <a:path w="1343025" h="10159">
                  <a:moveTo>
                    <a:pt x="85725" y="127"/>
                  </a:moveTo>
                  <a:lnTo>
                    <a:pt x="76200" y="127"/>
                  </a:lnTo>
                  <a:lnTo>
                    <a:pt x="76200" y="9652"/>
                  </a:lnTo>
                  <a:lnTo>
                    <a:pt x="85725" y="9652"/>
                  </a:lnTo>
                  <a:lnTo>
                    <a:pt x="85725" y="127"/>
                  </a:lnTo>
                  <a:close/>
                </a:path>
                <a:path w="1343025" h="10159">
                  <a:moveTo>
                    <a:pt x="104775" y="127"/>
                  </a:moveTo>
                  <a:lnTo>
                    <a:pt x="95250" y="127"/>
                  </a:lnTo>
                  <a:lnTo>
                    <a:pt x="95250" y="9652"/>
                  </a:lnTo>
                  <a:lnTo>
                    <a:pt x="104775" y="9652"/>
                  </a:lnTo>
                  <a:lnTo>
                    <a:pt x="104775" y="127"/>
                  </a:lnTo>
                  <a:close/>
                </a:path>
                <a:path w="1343025" h="10159">
                  <a:moveTo>
                    <a:pt x="123825" y="127"/>
                  </a:moveTo>
                  <a:lnTo>
                    <a:pt x="114300" y="127"/>
                  </a:lnTo>
                  <a:lnTo>
                    <a:pt x="114300" y="9652"/>
                  </a:lnTo>
                  <a:lnTo>
                    <a:pt x="123825" y="9652"/>
                  </a:lnTo>
                  <a:lnTo>
                    <a:pt x="123825" y="127"/>
                  </a:lnTo>
                  <a:close/>
                </a:path>
                <a:path w="1343025" h="10159">
                  <a:moveTo>
                    <a:pt x="142875" y="127"/>
                  </a:moveTo>
                  <a:lnTo>
                    <a:pt x="133350" y="127"/>
                  </a:lnTo>
                  <a:lnTo>
                    <a:pt x="133350" y="9652"/>
                  </a:lnTo>
                  <a:lnTo>
                    <a:pt x="142875" y="9652"/>
                  </a:lnTo>
                  <a:lnTo>
                    <a:pt x="142875" y="127"/>
                  </a:lnTo>
                  <a:close/>
                </a:path>
                <a:path w="1343025" h="10159">
                  <a:moveTo>
                    <a:pt x="161925" y="114"/>
                  </a:moveTo>
                  <a:lnTo>
                    <a:pt x="152400" y="114"/>
                  </a:lnTo>
                  <a:lnTo>
                    <a:pt x="152400" y="9639"/>
                  </a:lnTo>
                  <a:lnTo>
                    <a:pt x="161925" y="9639"/>
                  </a:lnTo>
                  <a:lnTo>
                    <a:pt x="161925" y="114"/>
                  </a:lnTo>
                  <a:close/>
                </a:path>
                <a:path w="1343025" h="10159">
                  <a:moveTo>
                    <a:pt x="180975" y="114"/>
                  </a:moveTo>
                  <a:lnTo>
                    <a:pt x="171450" y="114"/>
                  </a:lnTo>
                  <a:lnTo>
                    <a:pt x="171450" y="9639"/>
                  </a:lnTo>
                  <a:lnTo>
                    <a:pt x="180975" y="9639"/>
                  </a:lnTo>
                  <a:lnTo>
                    <a:pt x="180975" y="114"/>
                  </a:lnTo>
                  <a:close/>
                </a:path>
                <a:path w="1343025" h="10159">
                  <a:moveTo>
                    <a:pt x="200025" y="114"/>
                  </a:moveTo>
                  <a:lnTo>
                    <a:pt x="190500" y="114"/>
                  </a:lnTo>
                  <a:lnTo>
                    <a:pt x="190500" y="9639"/>
                  </a:lnTo>
                  <a:lnTo>
                    <a:pt x="200025" y="9639"/>
                  </a:lnTo>
                  <a:lnTo>
                    <a:pt x="200025" y="114"/>
                  </a:lnTo>
                  <a:close/>
                </a:path>
                <a:path w="1343025" h="10159">
                  <a:moveTo>
                    <a:pt x="219075" y="114"/>
                  </a:moveTo>
                  <a:lnTo>
                    <a:pt x="209550" y="114"/>
                  </a:lnTo>
                  <a:lnTo>
                    <a:pt x="209550" y="9639"/>
                  </a:lnTo>
                  <a:lnTo>
                    <a:pt x="219075" y="9639"/>
                  </a:lnTo>
                  <a:lnTo>
                    <a:pt x="219075" y="114"/>
                  </a:lnTo>
                  <a:close/>
                </a:path>
                <a:path w="1343025" h="10159">
                  <a:moveTo>
                    <a:pt x="238125" y="114"/>
                  </a:moveTo>
                  <a:lnTo>
                    <a:pt x="228600" y="114"/>
                  </a:lnTo>
                  <a:lnTo>
                    <a:pt x="228600" y="9639"/>
                  </a:lnTo>
                  <a:lnTo>
                    <a:pt x="238125" y="9639"/>
                  </a:lnTo>
                  <a:lnTo>
                    <a:pt x="238125" y="114"/>
                  </a:lnTo>
                  <a:close/>
                </a:path>
                <a:path w="1343025" h="10159">
                  <a:moveTo>
                    <a:pt x="257175" y="114"/>
                  </a:moveTo>
                  <a:lnTo>
                    <a:pt x="247650" y="114"/>
                  </a:lnTo>
                  <a:lnTo>
                    <a:pt x="247650" y="9639"/>
                  </a:lnTo>
                  <a:lnTo>
                    <a:pt x="257175" y="9639"/>
                  </a:lnTo>
                  <a:lnTo>
                    <a:pt x="257175" y="114"/>
                  </a:lnTo>
                  <a:close/>
                </a:path>
                <a:path w="1343025" h="10159">
                  <a:moveTo>
                    <a:pt x="276225" y="101"/>
                  </a:moveTo>
                  <a:lnTo>
                    <a:pt x="266700" y="114"/>
                  </a:lnTo>
                  <a:lnTo>
                    <a:pt x="266700" y="9639"/>
                  </a:lnTo>
                  <a:lnTo>
                    <a:pt x="276225" y="9626"/>
                  </a:lnTo>
                  <a:lnTo>
                    <a:pt x="276225" y="101"/>
                  </a:lnTo>
                  <a:close/>
                </a:path>
                <a:path w="1343025" h="10159">
                  <a:moveTo>
                    <a:pt x="295275" y="101"/>
                  </a:moveTo>
                  <a:lnTo>
                    <a:pt x="285750" y="101"/>
                  </a:lnTo>
                  <a:lnTo>
                    <a:pt x="285750" y="9626"/>
                  </a:lnTo>
                  <a:lnTo>
                    <a:pt x="295275" y="9626"/>
                  </a:lnTo>
                  <a:lnTo>
                    <a:pt x="295275" y="101"/>
                  </a:lnTo>
                  <a:close/>
                </a:path>
                <a:path w="1343025" h="10159">
                  <a:moveTo>
                    <a:pt x="314325" y="101"/>
                  </a:moveTo>
                  <a:lnTo>
                    <a:pt x="304800" y="101"/>
                  </a:lnTo>
                  <a:lnTo>
                    <a:pt x="304800" y="9626"/>
                  </a:lnTo>
                  <a:lnTo>
                    <a:pt x="314325" y="9626"/>
                  </a:lnTo>
                  <a:lnTo>
                    <a:pt x="314325" y="101"/>
                  </a:lnTo>
                  <a:close/>
                </a:path>
                <a:path w="1343025" h="10159">
                  <a:moveTo>
                    <a:pt x="333375" y="101"/>
                  </a:moveTo>
                  <a:lnTo>
                    <a:pt x="323850" y="101"/>
                  </a:lnTo>
                  <a:lnTo>
                    <a:pt x="323850" y="9626"/>
                  </a:lnTo>
                  <a:lnTo>
                    <a:pt x="333375" y="9626"/>
                  </a:lnTo>
                  <a:lnTo>
                    <a:pt x="333375" y="101"/>
                  </a:lnTo>
                  <a:close/>
                </a:path>
                <a:path w="1343025" h="10159">
                  <a:moveTo>
                    <a:pt x="352425" y="101"/>
                  </a:moveTo>
                  <a:lnTo>
                    <a:pt x="342900" y="101"/>
                  </a:lnTo>
                  <a:lnTo>
                    <a:pt x="342900" y="9626"/>
                  </a:lnTo>
                  <a:lnTo>
                    <a:pt x="352425" y="9626"/>
                  </a:lnTo>
                  <a:lnTo>
                    <a:pt x="352425" y="101"/>
                  </a:lnTo>
                  <a:close/>
                </a:path>
                <a:path w="1343025" h="10159">
                  <a:moveTo>
                    <a:pt x="371475" y="101"/>
                  </a:moveTo>
                  <a:lnTo>
                    <a:pt x="361950" y="101"/>
                  </a:lnTo>
                  <a:lnTo>
                    <a:pt x="361950" y="9626"/>
                  </a:lnTo>
                  <a:lnTo>
                    <a:pt x="371475" y="9626"/>
                  </a:lnTo>
                  <a:lnTo>
                    <a:pt x="371475" y="101"/>
                  </a:lnTo>
                  <a:close/>
                </a:path>
                <a:path w="1343025" h="10159">
                  <a:moveTo>
                    <a:pt x="390525" y="101"/>
                  </a:moveTo>
                  <a:lnTo>
                    <a:pt x="381000" y="101"/>
                  </a:lnTo>
                  <a:lnTo>
                    <a:pt x="381000" y="9626"/>
                  </a:lnTo>
                  <a:lnTo>
                    <a:pt x="390525" y="9626"/>
                  </a:lnTo>
                  <a:lnTo>
                    <a:pt x="390525" y="101"/>
                  </a:lnTo>
                  <a:close/>
                </a:path>
                <a:path w="1343025" h="10159">
                  <a:moveTo>
                    <a:pt x="409575" y="88"/>
                  </a:moveTo>
                  <a:lnTo>
                    <a:pt x="400050" y="88"/>
                  </a:lnTo>
                  <a:lnTo>
                    <a:pt x="400050" y="9613"/>
                  </a:lnTo>
                  <a:lnTo>
                    <a:pt x="409575" y="9613"/>
                  </a:lnTo>
                  <a:lnTo>
                    <a:pt x="409575" y="88"/>
                  </a:lnTo>
                  <a:close/>
                </a:path>
                <a:path w="1343025" h="10159">
                  <a:moveTo>
                    <a:pt x="428625" y="88"/>
                  </a:moveTo>
                  <a:lnTo>
                    <a:pt x="419100" y="88"/>
                  </a:lnTo>
                  <a:lnTo>
                    <a:pt x="419100" y="9613"/>
                  </a:lnTo>
                  <a:lnTo>
                    <a:pt x="428625" y="9613"/>
                  </a:lnTo>
                  <a:lnTo>
                    <a:pt x="428625" y="88"/>
                  </a:lnTo>
                  <a:close/>
                </a:path>
                <a:path w="1343025" h="10159">
                  <a:moveTo>
                    <a:pt x="447675" y="88"/>
                  </a:moveTo>
                  <a:lnTo>
                    <a:pt x="438150" y="88"/>
                  </a:lnTo>
                  <a:lnTo>
                    <a:pt x="438150" y="9613"/>
                  </a:lnTo>
                  <a:lnTo>
                    <a:pt x="447675" y="9613"/>
                  </a:lnTo>
                  <a:lnTo>
                    <a:pt x="447675" y="88"/>
                  </a:lnTo>
                  <a:close/>
                </a:path>
                <a:path w="1343025" h="10159">
                  <a:moveTo>
                    <a:pt x="466725" y="88"/>
                  </a:moveTo>
                  <a:lnTo>
                    <a:pt x="457200" y="88"/>
                  </a:lnTo>
                  <a:lnTo>
                    <a:pt x="457200" y="9613"/>
                  </a:lnTo>
                  <a:lnTo>
                    <a:pt x="466725" y="9613"/>
                  </a:lnTo>
                  <a:lnTo>
                    <a:pt x="466725" y="88"/>
                  </a:lnTo>
                  <a:close/>
                </a:path>
                <a:path w="1343025" h="10159">
                  <a:moveTo>
                    <a:pt x="485775" y="88"/>
                  </a:moveTo>
                  <a:lnTo>
                    <a:pt x="476250" y="88"/>
                  </a:lnTo>
                  <a:lnTo>
                    <a:pt x="476250" y="9613"/>
                  </a:lnTo>
                  <a:lnTo>
                    <a:pt x="485775" y="9613"/>
                  </a:lnTo>
                  <a:lnTo>
                    <a:pt x="485775" y="88"/>
                  </a:lnTo>
                  <a:close/>
                </a:path>
                <a:path w="1343025" h="10159">
                  <a:moveTo>
                    <a:pt x="504825" y="88"/>
                  </a:moveTo>
                  <a:lnTo>
                    <a:pt x="495300" y="88"/>
                  </a:lnTo>
                  <a:lnTo>
                    <a:pt x="495300" y="9613"/>
                  </a:lnTo>
                  <a:lnTo>
                    <a:pt x="504825" y="9613"/>
                  </a:lnTo>
                  <a:lnTo>
                    <a:pt x="504825" y="88"/>
                  </a:lnTo>
                  <a:close/>
                </a:path>
                <a:path w="1343025" h="10159">
                  <a:moveTo>
                    <a:pt x="523875" y="76"/>
                  </a:moveTo>
                  <a:lnTo>
                    <a:pt x="514350" y="76"/>
                  </a:lnTo>
                  <a:lnTo>
                    <a:pt x="514350" y="9601"/>
                  </a:lnTo>
                  <a:lnTo>
                    <a:pt x="523875" y="9601"/>
                  </a:lnTo>
                  <a:lnTo>
                    <a:pt x="523875" y="76"/>
                  </a:lnTo>
                  <a:close/>
                </a:path>
                <a:path w="1343025" h="10159">
                  <a:moveTo>
                    <a:pt x="542925" y="76"/>
                  </a:moveTo>
                  <a:lnTo>
                    <a:pt x="533400" y="76"/>
                  </a:lnTo>
                  <a:lnTo>
                    <a:pt x="533400" y="9601"/>
                  </a:lnTo>
                  <a:lnTo>
                    <a:pt x="542925" y="9601"/>
                  </a:lnTo>
                  <a:lnTo>
                    <a:pt x="542925" y="76"/>
                  </a:lnTo>
                  <a:close/>
                </a:path>
                <a:path w="1343025" h="10159">
                  <a:moveTo>
                    <a:pt x="561975" y="76"/>
                  </a:moveTo>
                  <a:lnTo>
                    <a:pt x="552450" y="76"/>
                  </a:lnTo>
                  <a:lnTo>
                    <a:pt x="552450" y="9601"/>
                  </a:lnTo>
                  <a:lnTo>
                    <a:pt x="561975" y="9601"/>
                  </a:lnTo>
                  <a:lnTo>
                    <a:pt x="561975" y="76"/>
                  </a:lnTo>
                  <a:close/>
                </a:path>
                <a:path w="1343025" h="10159">
                  <a:moveTo>
                    <a:pt x="581025" y="76"/>
                  </a:moveTo>
                  <a:lnTo>
                    <a:pt x="571500" y="76"/>
                  </a:lnTo>
                  <a:lnTo>
                    <a:pt x="571500" y="9601"/>
                  </a:lnTo>
                  <a:lnTo>
                    <a:pt x="581025" y="9601"/>
                  </a:lnTo>
                  <a:lnTo>
                    <a:pt x="581025" y="76"/>
                  </a:lnTo>
                  <a:close/>
                </a:path>
                <a:path w="1343025" h="10159">
                  <a:moveTo>
                    <a:pt x="600075" y="76"/>
                  </a:moveTo>
                  <a:lnTo>
                    <a:pt x="590550" y="76"/>
                  </a:lnTo>
                  <a:lnTo>
                    <a:pt x="590550" y="9601"/>
                  </a:lnTo>
                  <a:lnTo>
                    <a:pt x="600075" y="9601"/>
                  </a:lnTo>
                  <a:lnTo>
                    <a:pt x="600075" y="76"/>
                  </a:lnTo>
                  <a:close/>
                </a:path>
                <a:path w="1343025" h="10159">
                  <a:moveTo>
                    <a:pt x="619125" y="76"/>
                  </a:moveTo>
                  <a:lnTo>
                    <a:pt x="609600" y="76"/>
                  </a:lnTo>
                  <a:lnTo>
                    <a:pt x="609600" y="9601"/>
                  </a:lnTo>
                  <a:lnTo>
                    <a:pt x="619125" y="9601"/>
                  </a:lnTo>
                  <a:lnTo>
                    <a:pt x="619125" y="76"/>
                  </a:lnTo>
                  <a:close/>
                </a:path>
                <a:path w="1343025" h="10159">
                  <a:moveTo>
                    <a:pt x="638175" y="63"/>
                  </a:moveTo>
                  <a:lnTo>
                    <a:pt x="628650" y="76"/>
                  </a:lnTo>
                  <a:lnTo>
                    <a:pt x="628650" y="9601"/>
                  </a:lnTo>
                  <a:lnTo>
                    <a:pt x="638175" y="9588"/>
                  </a:lnTo>
                  <a:lnTo>
                    <a:pt x="638175" y="63"/>
                  </a:lnTo>
                  <a:close/>
                </a:path>
                <a:path w="1343025" h="10159">
                  <a:moveTo>
                    <a:pt x="657225" y="63"/>
                  </a:moveTo>
                  <a:lnTo>
                    <a:pt x="647700" y="63"/>
                  </a:lnTo>
                  <a:lnTo>
                    <a:pt x="647700" y="9588"/>
                  </a:lnTo>
                  <a:lnTo>
                    <a:pt x="657225" y="9588"/>
                  </a:lnTo>
                  <a:lnTo>
                    <a:pt x="657225" y="63"/>
                  </a:lnTo>
                  <a:close/>
                </a:path>
                <a:path w="1343025" h="10159">
                  <a:moveTo>
                    <a:pt x="676275" y="63"/>
                  </a:moveTo>
                  <a:lnTo>
                    <a:pt x="666750" y="63"/>
                  </a:lnTo>
                  <a:lnTo>
                    <a:pt x="666750" y="9588"/>
                  </a:lnTo>
                  <a:lnTo>
                    <a:pt x="676275" y="9588"/>
                  </a:lnTo>
                  <a:lnTo>
                    <a:pt x="676275" y="63"/>
                  </a:lnTo>
                  <a:close/>
                </a:path>
                <a:path w="1343025" h="10159">
                  <a:moveTo>
                    <a:pt x="695325" y="63"/>
                  </a:moveTo>
                  <a:lnTo>
                    <a:pt x="685800" y="63"/>
                  </a:lnTo>
                  <a:lnTo>
                    <a:pt x="685800" y="9588"/>
                  </a:lnTo>
                  <a:lnTo>
                    <a:pt x="695325" y="9588"/>
                  </a:lnTo>
                  <a:lnTo>
                    <a:pt x="695325" y="63"/>
                  </a:lnTo>
                  <a:close/>
                </a:path>
                <a:path w="1343025" h="10159">
                  <a:moveTo>
                    <a:pt x="714375" y="63"/>
                  </a:moveTo>
                  <a:lnTo>
                    <a:pt x="704850" y="63"/>
                  </a:lnTo>
                  <a:lnTo>
                    <a:pt x="704850" y="9588"/>
                  </a:lnTo>
                  <a:lnTo>
                    <a:pt x="714375" y="9588"/>
                  </a:lnTo>
                  <a:lnTo>
                    <a:pt x="714375" y="63"/>
                  </a:lnTo>
                  <a:close/>
                </a:path>
                <a:path w="1343025" h="10159">
                  <a:moveTo>
                    <a:pt x="733425" y="63"/>
                  </a:moveTo>
                  <a:lnTo>
                    <a:pt x="723900" y="63"/>
                  </a:lnTo>
                  <a:lnTo>
                    <a:pt x="723900" y="9588"/>
                  </a:lnTo>
                  <a:lnTo>
                    <a:pt x="733425" y="9588"/>
                  </a:lnTo>
                  <a:lnTo>
                    <a:pt x="733425" y="63"/>
                  </a:lnTo>
                  <a:close/>
                </a:path>
                <a:path w="1343025" h="10159">
                  <a:moveTo>
                    <a:pt x="752475" y="63"/>
                  </a:moveTo>
                  <a:lnTo>
                    <a:pt x="742950" y="63"/>
                  </a:lnTo>
                  <a:lnTo>
                    <a:pt x="742950" y="9588"/>
                  </a:lnTo>
                  <a:lnTo>
                    <a:pt x="752475" y="9588"/>
                  </a:lnTo>
                  <a:lnTo>
                    <a:pt x="752475" y="63"/>
                  </a:lnTo>
                  <a:close/>
                </a:path>
                <a:path w="1343025" h="10159">
                  <a:moveTo>
                    <a:pt x="771525" y="50"/>
                  </a:moveTo>
                  <a:lnTo>
                    <a:pt x="762000" y="50"/>
                  </a:lnTo>
                  <a:lnTo>
                    <a:pt x="762000" y="9575"/>
                  </a:lnTo>
                  <a:lnTo>
                    <a:pt x="771525" y="9575"/>
                  </a:lnTo>
                  <a:lnTo>
                    <a:pt x="771525" y="50"/>
                  </a:lnTo>
                  <a:close/>
                </a:path>
                <a:path w="1343025" h="10159">
                  <a:moveTo>
                    <a:pt x="790575" y="50"/>
                  </a:moveTo>
                  <a:lnTo>
                    <a:pt x="781050" y="50"/>
                  </a:lnTo>
                  <a:lnTo>
                    <a:pt x="781050" y="9575"/>
                  </a:lnTo>
                  <a:lnTo>
                    <a:pt x="790575" y="9575"/>
                  </a:lnTo>
                  <a:lnTo>
                    <a:pt x="790575" y="50"/>
                  </a:lnTo>
                  <a:close/>
                </a:path>
                <a:path w="1343025" h="10159">
                  <a:moveTo>
                    <a:pt x="809625" y="50"/>
                  </a:moveTo>
                  <a:lnTo>
                    <a:pt x="800100" y="50"/>
                  </a:lnTo>
                  <a:lnTo>
                    <a:pt x="800100" y="9575"/>
                  </a:lnTo>
                  <a:lnTo>
                    <a:pt x="809625" y="9575"/>
                  </a:lnTo>
                  <a:lnTo>
                    <a:pt x="809625" y="50"/>
                  </a:lnTo>
                  <a:close/>
                </a:path>
                <a:path w="1343025" h="10159">
                  <a:moveTo>
                    <a:pt x="828675" y="50"/>
                  </a:moveTo>
                  <a:lnTo>
                    <a:pt x="819150" y="50"/>
                  </a:lnTo>
                  <a:lnTo>
                    <a:pt x="819150" y="9575"/>
                  </a:lnTo>
                  <a:lnTo>
                    <a:pt x="828675" y="9575"/>
                  </a:lnTo>
                  <a:lnTo>
                    <a:pt x="828675" y="50"/>
                  </a:lnTo>
                  <a:close/>
                </a:path>
                <a:path w="1343025" h="10159">
                  <a:moveTo>
                    <a:pt x="847725" y="50"/>
                  </a:moveTo>
                  <a:lnTo>
                    <a:pt x="838200" y="50"/>
                  </a:lnTo>
                  <a:lnTo>
                    <a:pt x="838200" y="9575"/>
                  </a:lnTo>
                  <a:lnTo>
                    <a:pt x="847725" y="9575"/>
                  </a:lnTo>
                  <a:lnTo>
                    <a:pt x="847725" y="50"/>
                  </a:lnTo>
                  <a:close/>
                </a:path>
                <a:path w="1343025" h="10159">
                  <a:moveTo>
                    <a:pt x="866775" y="50"/>
                  </a:moveTo>
                  <a:lnTo>
                    <a:pt x="857250" y="50"/>
                  </a:lnTo>
                  <a:lnTo>
                    <a:pt x="857250" y="9575"/>
                  </a:lnTo>
                  <a:lnTo>
                    <a:pt x="866775" y="9575"/>
                  </a:lnTo>
                  <a:lnTo>
                    <a:pt x="866775" y="50"/>
                  </a:lnTo>
                  <a:close/>
                </a:path>
                <a:path w="1343025" h="10159">
                  <a:moveTo>
                    <a:pt x="885825" y="38"/>
                  </a:moveTo>
                  <a:lnTo>
                    <a:pt x="876300" y="50"/>
                  </a:lnTo>
                  <a:lnTo>
                    <a:pt x="876300" y="9575"/>
                  </a:lnTo>
                  <a:lnTo>
                    <a:pt x="885825" y="9563"/>
                  </a:lnTo>
                  <a:lnTo>
                    <a:pt x="885825" y="38"/>
                  </a:lnTo>
                  <a:close/>
                </a:path>
                <a:path w="1343025" h="10159">
                  <a:moveTo>
                    <a:pt x="904875" y="38"/>
                  </a:moveTo>
                  <a:lnTo>
                    <a:pt x="895350" y="38"/>
                  </a:lnTo>
                  <a:lnTo>
                    <a:pt x="895350" y="9563"/>
                  </a:lnTo>
                  <a:lnTo>
                    <a:pt x="904875" y="9563"/>
                  </a:lnTo>
                  <a:lnTo>
                    <a:pt x="904875" y="38"/>
                  </a:lnTo>
                  <a:close/>
                </a:path>
                <a:path w="1343025" h="10159">
                  <a:moveTo>
                    <a:pt x="923925" y="38"/>
                  </a:moveTo>
                  <a:lnTo>
                    <a:pt x="914400" y="38"/>
                  </a:lnTo>
                  <a:lnTo>
                    <a:pt x="914400" y="9563"/>
                  </a:lnTo>
                  <a:lnTo>
                    <a:pt x="923925" y="9563"/>
                  </a:lnTo>
                  <a:lnTo>
                    <a:pt x="923925" y="38"/>
                  </a:lnTo>
                  <a:close/>
                </a:path>
                <a:path w="1343025" h="10159">
                  <a:moveTo>
                    <a:pt x="942975" y="38"/>
                  </a:moveTo>
                  <a:lnTo>
                    <a:pt x="933450" y="38"/>
                  </a:lnTo>
                  <a:lnTo>
                    <a:pt x="933450" y="9563"/>
                  </a:lnTo>
                  <a:lnTo>
                    <a:pt x="942975" y="9563"/>
                  </a:lnTo>
                  <a:lnTo>
                    <a:pt x="942975" y="38"/>
                  </a:lnTo>
                  <a:close/>
                </a:path>
                <a:path w="1343025" h="10159">
                  <a:moveTo>
                    <a:pt x="962025" y="38"/>
                  </a:moveTo>
                  <a:lnTo>
                    <a:pt x="952500" y="38"/>
                  </a:lnTo>
                  <a:lnTo>
                    <a:pt x="952500" y="9563"/>
                  </a:lnTo>
                  <a:lnTo>
                    <a:pt x="962025" y="9563"/>
                  </a:lnTo>
                  <a:lnTo>
                    <a:pt x="962025" y="38"/>
                  </a:lnTo>
                  <a:close/>
                </a:path>
                <a:path w="1343025" h="10159">
                  <a:moveTo>
                    <a:pt x="981075" y="38"/>
                  </a:moveTo>
                  <a:lnTo>
                    <a:pt x="971550" y="38"/>
                  </a:lnTo>
                  <a:lnTo>
                    <a:pt x="971550" y="9563"/>
                  </a:lnTo>
                  <a:lnTo>
                    <a:pt x="981075" y="9563"/>
                  </a:lnTo>
                  <a:lnTo>
                    <a:pt x="981075" y="38"/>
                  </a:lnTo>
                  <a:close/>
                </a:path>
                <a:path w="1343025" h="10159">
                  <a:moveTo>
                    <a:pt x="1000125" y="38"/>
                  </a:moveTo>
                  <a:lnTo>
                    <a:pt x="990600" y="38"/>
                  </a:lnTo>
                  <a:lnTo>
                    <a:pt x="990600" y="9563"/>
                  </a:lnTo>
                  <a:lnTo>
                    <a:pt x="1000125" y="9563"/>
                  </a:lnTo>
                  <a:lnTo>
                    <a:pt x="1000125" y="38"/>
                  </a:lnTo>
                  <a:close/>
                </a:path>
                <a:path w="1343025" h="10159">
                  <a:moveTo>
                    <a:pt x="1019175" y="25"/>
                  </a:moveTo>
                  <a:lnTo>
                    <a:pt x="1009650" y="25"/>
                  </a:lnTo>
                  <a:lnTo>
                    <a:pt x="1009650" y="9550"/>
                  </a:lnTo>
                  <a:lnTo>
                    <a:pt x="1019175" y="9550"/>
                  </a:lnTo>
                  <a:lnTo>
                    <a:pt x="1019175" y="25"/>
                  </a:lnTo>
                  <a:close/>
                </a:path>
                <a:path w="1343025" h="10159">
                  <a:moveTo>
                    <a:pt x="1038225" y="25"/>
                  </a:moveTo>
                  <a:lnTo>
                    <a:pt x="1028700" y="25"/>
                  </a:lnTo>
                  <a:lnTo>
                    <a:pt x="1028700" y="9550"/>
                  </a:lnTo>
                  <a:lnTo>
                    <a:pt x="1038225" y="9550"/>
                  </a:lnTo>
                  <a:lnTo>
                    <a:pt x="1038225" y="25"/>
                  </a:lnTo>
                  <a:close/>
                </a:path>
                <a:path w="1343025" h="10159">
                  <a:moveTo>
                    <a:pt x="1057275" y="25"/>
                  </a:moveTo>
                  <a:lnTo>
                    <a:pt x="1047750" y="25"/>
                  </a:lnTo>
                  <a:lnTo>
                    <a:pt x="1047750" y="9550"/>
                  </a:lnTo>
                  <a:lnTo>
                    <a:pt x="1057275" y="9550"/>
                  </a:lnTo>
                  <a:lnTo>
                    <a:pt x="1057275" y="25"/>
                  </a:lnTo>
                  <a:close/>
                </a:path>
                <a:path w="1343025" h="10159">
                  <a:moveTo>
                    <a:pt x="1076325" y="25"/>
                  </a:moveTo>
                  <a:lnTo>
                    <a:pt x="1066800" y="25"/>
                  </a:lnTo>
                  <a:lnTo>
                    <a:pt x="1066800" y="9550"/>
                  </a:lnTo>
                  <a:lnTo>
                    <a:pt x="1076325" y="9550"/>
                  </a:lnTo>
                  <a:lnTo>
                    <a:pt x="1076325" y="25"/>
                  </a:lnTo>
                  <a:close/>
                </a:path>
                <a:path w="1343025" h="10159">
                  <a:moveTo>
                    <a:pt x="1095375" y="25"/>
                  </a:moveTo>
                  <a:lnTo>
                    <a:pt x="1085850" y="25"/>
                  </a:lnTo>
                  <a:lnTo>
                    <a:pt x="1085850" y="9550"/>
                  </a:lnTo>
                  <a:lnTo>
                    <a:pt x="1095375" y="9550"/>
                  </a:lnTo>
                  <a:lnTo>
                    <a:pt x="1095375" y="25"/>
                  </a:lnTo>
                  <a:close/>
                </a:path>
                <a:path w="1343025" h="10159">
                  <a:moveTo>
                    <a:pt x="1114425" y="25"/>
                  </a:moveTo>
                  <a:lnTo>
                    <a:pt x="1104900" y="25"/>
                  </a:lnTo>
                  <a:lnTo>
                    <a:pt x="1104900" y="9550"/>
                  </a:lnTo>
                  <a:lnTo>
                    <a:pt x="1114425" y="9550"/>
                  </a:lnTo>
                  <a:lnTo>
                    <a:pt x="1114425" y="25"/>
                  </a:lnTo>
                  <a:close/>
                </a:path>
                <a:path w="1343025" h="10159">
                  <a:moveTo>
                    <a:pt x="1133475" y="12"/>
                  </a:moveTo>
                  <a:lnTo>
                    <a:pt x="1123950" y="25"/>
                  </a:lnTo>
                  <a:lnTo>
                    <a:pt x="1123950" y="9550"/>
                  </a:lnTo>
                  <a:lnTo>
                    <a:pt x="1133475" y="9537"/>
                  </a:lnTo>
                  <a:lnTo>
                    <a:pt x="1133475" y="12"/>
                  </a:lnTo>
                  <a:close/>
                </a:path>
                <a:path w="1343025" h="10159">
                  <a:moveTo>
                    <a:pt x="1152525" y="12"/>
                  </a:moveTo>
                  <a:lnTo>
                    <a:pt x="1143000" y="12"/>
                  </a:lnTo>
                  <a:lnTo>
                    <a:pt x="1143000" y="9537"/>
                  </a:lnTo>
                  <a:lnTo>
                    <a:pt x="1152525" y="9537"/>
                  </a:lnTo>
                  <a:lnTo>
                    <a:pt x="1152525" y="12"/>
                  </a:lnTo>
                  <a:close/>
                </a:path>
                <a:path w="1343025" h="10159">
                  <a:moveTo>
                    <a:pt x="1171575" y="12"/>
                  </a:moveTo>
                  <a:lnTo>
                    <a:pt x="1162050" y="12"/>
                  </a:lnTo>
                  <a:lnTo>
                    <a:pt x="1162050" y="9537"/>
                  </a:lnTo>
                  <a:lnTo>
                    <a:pt x="1171575" y="9537"/>
                  </a:lnTo>
                  <a:lnTo>
                    <a:pt x="1171575" y="12"/>
                  </a:lnTo>
                  <a:close/>
                </a:path>
                <a:path w="1343025" h="10159">
                  <a:moveTo>
                    <a:pt x="1190625" y="12"/>
                  </a:moveTo>
                  <a:lnTo>
                    <a:pt x="1181100" y="12"/>
                  </a:lnTo>
                  <a:lnTo>
                    <a:pt x="1181100" y="9537"/>
                  </a:lnTo>
                  <a:lnTo>
                    <a:pt x="1190625" y="9537"/>
                  </a:lnTo>
                  <a:lnTo>
                    <a:pt x="1190625" y="12"/>
                  </a:lnTo>
                  <a:close/>
                </a:path>
                <a:path w="1343025" h="10159">
                  <a:moveTo>
                    <a:pt x="1209675" y="12"/>
                  </a:moveTo>
                  <a:lnTo>
                    <a:pt x="1200150" y="12"/>
                  </a:lnTo>
                  <a:lnTo>
                    <a:pt x="1200150" y="9537"/>
                  </a:lnTo>
                  <a:lnTo>
                    <a:pt x="1209675" y="9537"/>
                  </a:lnTo>
                  <a:lnTo>
                    <a:pt x="1209675" y="12"/>
                  </a:lnTo>
                  <a:close/>
                </a:path>
                <a:path w="1343025" h="10159">
                  <a:moveTo>
                    <a:pt x="1228725" y="12"/>
                  </a:moveTo>
                  <a:lnTo>
                    <a:pt x="1219200" y="12"/>
                  </a:lnTo>
                  <a:lnTo>
                    <a:pt x="1219200" y="9537"/>
                  </a:lnTo>
                  <a:lnTo>
                    <a:pt x="1228725" y="9537"/>
                  </a:lnTo>
                  <a:lnTo>
                    <a:pt x="1228725" y="12"/>
                  </a:lnTo>
                  <a:close/>
                </a:path>
                <a:path w="1343025" h="10159">
                  <a:moveTo>
                    <a:pt x="1247775" y="12"/>
                  </a:moveTo>
                  <a:lnTo>
                    <a:pt x="1238250" y="12"/>
                  </a:lnTo>
                  <a:lnTo>
                    <a:pt x="1238250" y="9537"/>
                  </a:lnTo>
                  <a:lnTo>
                    <a:pt x="1247775" y="9537"/>
                  </a:lnTo>
                  <a:lnTo>
                    <a:pt x="1247775" y="12"/>
                  </a:lnTo>
                  <a:close/>
                </a:path>
                <a:path w="1343025" h="10159">
                  <a:moveTo>
                    <a:pt x="1266825" y="0"/>
                  </a:moveTo>
                  <a:lnTo>
                    <a:pt x="1257300" y="0"/>
                  </a:lnTo>
                  <a:lnTo>
                    <a:pt x="1257300" y="9525"/>
                  </a:lnTo>
                  <a:lnTo>
                    <a:pt x="1266825" y="9525"/>
                  </a:lnTo>
                  <a:lnTo>
                    <a:pt x="1266825" y="0"/>
                  </a:lnTo>
                  <a:close/>
                </a:path>
                <a:path w="1343025" h="10159">
                  <a:moveTo>
                    <a:pt x="1285875" y="0"/>
                  </a:moveTo>
                  <a:lnTo>
                    <a:pt x="1276350" y="0"/>
                  </a:lnTo>
                  <a:lnTo>
                    <a:pt x="1276350" y="9525"/>
                  </a:lnTo>
                  <a:lnTo>
                    <a:pt x="1285875" y="9525"/>
                  </a:lnTo>
                  <a:lnTo>
                    <a:pt x="1285875" y="0"/>
                  </a:lnTo>
                  <a:close/>
                </a:path>
                <a:path w="1343025" h="10159">
                  <a:moveTo>
                    <a:pt x="1304925" y="0"/>
                  </a:moveTo>
                  <a:lnTo>
                    <a:pt x="1295400" y="0"/>
                  </a:lnTo>
                  <a:lnTo>
                    <a:pt x="1295400" y="9525"/>
                  </a:lnTo>
                  <a:lnTo>
                    <a:pt x="1304925" y="9525"/>
                  </a:lnTo>
                  <a:lnTo>
                    <a:pt x="1304925" y="0"/>
                  </a:lnTo>
                  <a:close/>
                </a:path>
                <a:path w="1343025" h="10159">
                  <a:moveTo>
                    <a:pt x="1323975" y="0"/>
                  </a:moveTo>
                  <a:lnTo>
                    <a:pt x="1314450" y="0"/>
                  </a:lnTo>
                  <a:lnTo>
                    <a:pt x="1314450" y="9525"/>
                  </a:lnTo>
                  <a:lnTo>
                    <a:pt x="1323975" y="9525"/>
                  </a:lnTo>
                  <a:lnTo>
                    <a:pt x="1323975" y="0"/>
                  </a:lnTo>
                  <a:close/>
                </a:path>
                <a:path w="1343025" h="10159">
                  <a:moveTo>
                    <a:pt x="1343025" y="0"/>
                  </a:moveTo>
                  <a:lnTo>
                    <a:pt x="1333500" y="0"/>
                  </a:lnTo>
                  <a:lnTo>
                    <a:pt x="1333500" y="9525"/>
                  </a:lnTo>
                  <a:lnTo>
                    <a:pt x="1343025" y="9525"/>
                  </a:lnTo>
                  <a:lnTo>
                    <a:pt x="13430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66683" y="7495044"/>
              <a:ext cx="1343025" cy="10160"/>
            </a:xfrm>
            <a:custGeom>
              <a:avLst/>
              <a:gdLst/>
              <a:ahLst/>
              <a:cxnLst/>
              <a:rect l="l" t="t" r="r" b="b"/>
              <a:pathLst>
                <a:path w="1343025" h="10159">
                  <a:moveTo>
                    <a:pt x="9525" y="139"/>
                  </a:moveTo>
                  <a:lnTo>
                    <a:pt x="0" y="139"/>
                  </a:lnTo>
                  <a:lnTo>
                    <a:pt x="0" y="9664"/>
                  </a:lnTo>
                  <a:lnTo>
                    <a:pt x="9525" y="9664"/>
                  </a:lnTo>
                  <a:lnTo>
                    <a:pt x="9525" y="139"/>
                  </a:lnTo>
                  <a:close/>
                </a:path>
                <a:path w="1343025" h="10159">
                  <a:moveTo>
                    <a:pt x="28575" y="139"/>
                  </a:moveTo>
                  <a:lnTo>
                    <a:pt x="19050" y="139"/>
                  </a:lnTo>
                  <a:lnTo>
                    <a:pt x="19050" y="9664"/>
                  </a:lnTo>
                  <a:lnTo>
                    <a:pt x="28575" y="9664"/>
                  </a:lnTo>
                  <a:lnTo>
                    <a:pt x="28575" y="139"/>
                  </a:lnTo>
                  <a:close/>
                </a:path>
                <a:path w="1343025" h="10159">
                  <a:moveTo>
                    <a:pt x="47625" y="127"/>
                  </a:moveTo>
                  <a:lnTo>
                    <a:pt x="38100" y="139"/>
                  </a:lnTo>
                  <a:lnTo>
                    <a:pt x="38100" y="9664"/>
                  </a:lnTo>
                  <a:lnTo>
                    <a:pt x="47625" y="9652"/>
                  </a:lnTo>
                  <a:lnTo>
                    <a:pt x="47625" y="127"/>
                  </a:lnTo>
                  <a:close/>
                </a:path>
                <a:path w="1343025" h="10159">
                  <a:moveTo>
                    <a:pt x="66675" y="127"/>
                  </a:moveTo>
                  <a:lnTo>
                    <a:pt x="57150" y="127"/>
                  </a:lnTo>
                  <a:lnTo>
                    <a:pt x="57150" y="9652"/>
                  </a:lnTo>
                  <a:lnTo>
                    <a:pt x="66675" y="9652"/>
                  </a:lnTo>
                  <a:lnTo>
                    <a:pt x="66675" y="127"/>
                  </a:lnTo>
                  <a:close/>
                </a:path>
                <a:path w="1343025" h="10159">
                  <a:moveTo>
                    <a:pt x="85725" y="127"/>
                  </a:moveTo>
                  <a:lnTo>
                    <a:pt x="76200" y="127"/>
                  </a:lnTo>
                  <a:lnTo>
                    <a:pt x="76200" y="9652"/>
                  </a:lnTo>
                  <a:lnTo>
                    <a:pt x="85725" y="9652"/>
                  </a:lnTo>
                  <a:lnTo>
                    <a:pt x="85725" y="127"/>
                  </a:lnTo>
                  <a:close/>
                </a:path>
                <a:path w="1343025" h="10159">
                  <a:moveTo>
                    <a:pt x="104775" y="127"/>
                  </a:moveTo>
                  <a:lnTo>
                    <a:pt x="95250" y="127"/>
                  </a:lnTo>
                  <a:lnTo>
                    <a:pt x="95250" y="9652"/>
                  </a:lnTo>
                  <a:lnTo>
                    <a:pt x="104775" y="9652"/>
                  </a:lnTo>
                  <a:lnTo>
                    <a:pt x="104775" y="127"/>
                  </a:lnTo>
                  <a:close/>
                </a:path>
                <a:path w="1343025" h="10159">
                  <a:moveTo>
                    <a:pt x="123825" y="127"/>
                  </a:moveTo>
                  <a:lnTo>
                    <a:pt x="114300" y="127"/>
                  </a:lnTo>
                  <a:lnTo>
                    <a:pt x="114300" y="9652"/>
                  </a:lnTo>
                  <a:lnTo>
                    <a:pt x="123825" y="9652"/>
                  </a:lnTo>
                  <a:lnTo>
                    <a:pt x="123825" y="127"/>
                  </a:lnTo>
                  <a:close/>
                </a:path>
                <a:path w="1343025" h="10159">
                  <a:moveTo>
                    <a:pt x="142875" y="127"/>
                  </a:moveTo>
                  <a:lnTo>
                    <a:pt x="133350" y="127"/>
                  </a:lnTo>
                  <a:lnTo>
                    <a:pt x="133350" y="9652"/>
                  </a:lnTo>
                  <a:lnTo>
                    <a:pt x="142875" y="9652"/>
                  </a:lnTo>
                  <a:lnTo>
                    <a:pt x="142875" y="127"/>
                  </a:lnTo>
                  <a:close/>
                </a:path>
                <a:path w="1343025" h="10159">
                  <a:moveTo>
                    <a:pt x="161925" y="114"/>
                  </a:moveTo>
                  <a:lnTo>
                    <a:pt x="152400" y="127"/>
                  </a:lnTo>
                  <a:lnTo>
                    <a:pt x="152400" y="9652"/>
                  </a:lnTo>
                  <a:lnTo>
                    <a:pt x="161925" y="9639"/>
                  </a:lnTo>
                  <a:lnTo>
                    <a:pt x="161925" y="114"/>
                  </a:lnTo>
                  <a:close/>
                </a:path>
                <a:path w="1343025" h="10159">
                  <a:moveTo>
                    <a:pt x="180975" y="114"/>
                  </a:moveTo>
                  <a:lnTo>
                    <a:pt x="171450" y="114"/>
                  </a:lnTo>
                  <a:lnTo>
                    <a:pt x="171450" y="9639"/>
                  </a:lnTo>
                  <a:lnTo>
                    <a:pt x="180975" y="9639"/>
                  </a:lnTo>
                  <a:lnTo>
                    <a:pt x="180975" y="114"/>
                  </a:lnTo>
                  <a:close/>
                </a:path>
                <a:path w="1343025" h="10159">
                  <a:moveTo>
                    <a:pt x="200025" y="114"/>
                  </a:moveTo>
                  <a:lnTo>
                    <a:pt x="190500" y="114"/>
                  </a:lnTo>
                  <a:lnTo>
                    <a:pt x="190500" y="9639"/>
                  </a:lnTo>
                  <a:lnTo>
                    <a:pt x="200025" y="9639"/>
                  </a:lnTo>
                  <a:lnTo>
                    <a:pt x="200025" y="114"/>
                  </a:lnTo>
                  <a:close/>
                </a:path>
                <a:path w="1343025" h="10159">
                  <a:moveTo>
                    <a:pt x="219075" y="114"/>
                  </a:moveTo>
                  <a:lnTo>
                    <a:pt x="209550" y="114"/>
                  </a:lnTo>
                  <a:lnTo>
                    <a:pt x="209550" y="9639"/>
                  </a:lnTo>
                  <a:lnTo>
                    <a:pt x="219075" y="9639"/>
                  </a:lnTo>
                  <a:lnTo>
                    <a:pt x="219075" y="114"/>
                  </a:lnTo>
                  <a:close/>
                </a:path>
                <a:path w="1343025" h="10159">
                  <a:moveTo>
                    <a:pt x="238125" y="114"/>
                  </a:moveTo>
                  <a:lnTo>
                    <a:pt x="228600" y="114"/>
                  </a:lnTo>
                  <a:lnTo>
                    <a:pt x="228600" y="9639"/>
                  </a:lnTo>
                  <a:lnTo>
                    <a:pt x="238125" y="9639"/>
                  </a:lnTo>
                  <a:lnTo>
                    <a:pt x="238125" y="114"/>
                  </a:lnTo>
                  <a:close/>
                </a:path>
                <a:path w="1343025" h="10159">
                  <a:moveTo>
                    <a:pt x="257175" y="114"/>
                  </a:moveTo>
                  <a:lnTo>
                    <a:pt x="247650" y="114"/>
                  </a:lnTo>
                  <a:lnTo>
                    <a:pt x="247650" y="9639"/>
                  </a:lnTo>
                  <a:lnTo>
                    <a:pt x="257175" y="9639"/>
                  </a:lnTo>
                  <a:lnTo>
                    <a:pt x="257175" y="114"/>
                  </a:lnTo>
                  <a:close/>
                </a:path>
                <a:path w="1343025" h="10159">
                  <a:moveTo>
                    <a:pt x="276225" y="114"/>
                  </a:moveTo>
                  <a:lnTo>
                    <a:pt x="266700" y="114"/>
                  </a:lnTo>
                  <a:lnTo>
                    <a:pt x="266700" y="9639"/>
                  </a:lnTo>
                  <a:lnTo>
                    <a:pt x="276225" y="9639"/>
                  </a:lnTo>
                  <a:lnTo>
                    <a:pt x="276225" y="114"/>
                  </a:lnTo>
                  <a:close/>
                </a:path>
                <a:path w="1343025" h="10159">
                  <a:moveTo>
                    <a:pt x="295275" y="101"/>
                  </a:moveTo>
                  <a:lnTo>
                    <a:pt x="285750" y="101"/>
                  </a:lnTo>
                  <a:lnTo>
                    <a:pt x="285750" y="9626"/>
                  </a:lnTo>
                  <a:lnTo>
                    <a:pt x="295275" y="9626"/>
                  </a:lnTo>
                  <a:lnTo>
                    <a:pt x="295275" y="101"/>
                  </a:lnTo>
                  <a:close/>
                </a:path>
                <a:path w="1343025" h="10159">
                  <a:moveTo>
                    <a:pt x="314325" y="101"/>
                  </a:moveTo>
                  <a:lnTo>
                    <a:pt x="304800" y="101"/>
                  </a:lnTo>
                  <a:lnTo>
                    <a:pt x="304800" y="9626"/>
                  </a:lnTo>
                  <a:lnTo>
                    <a:pt x="314325" y="9626"/>
                  </a:lnTo>
                  <a:lnTo>
                    <a:pt x="314325" y="101"/>
                  </a:lnTo>
                  <a:close/>
                </a:path>
                <a:path w="1343025" h="10159">
                  <a:moveTo>
                    <a:pt x="333375" y="101"/>
                  </a:moveTo>
                  <a:lnTo>
                    <a:pt x="323850" y="101"/>
                  </a:lnTo>
                  <a:lnTo>
                    <a:pt x="323850" y="9626"/>
                  </a:lnTo>
                  <a:lnTo>
                    <a:pt x="333375" y="9626"/>
                  </a:lnTo>
                  <a:lnTo>
                    <a:pt x="333375" y="101"/>
                  </a:lnTo>
                  <a:close/>
                </a:path>
                <a:path w="1343025" h="10159">
                  <a:moveTo>
                    <a:pt x="352425" y="101"/>
                  </a:moveTo>
                  <a:lnTo>
                    <a:pt x="342900" y="101"/>
                  </a:lnTo>
                  <a:lnTo>
                    <a:pt x="342900" y="9626"/>
                  </a:lnTo>
                  <a:lnTo>
                    <a:pt x="352425" y="9626"/>
                  </a:lnTo>
                  <a:lnTo>
                    <a:pt x="352425" y="101"/>
                  </a:lnTo>
                  <a:close/>
                </a:path>
                <a:path w="1343025" h="10159">
                  <a:moveTo>
                    <a:pt x="371475" y="101"/>
                  </a:moveTo>
                  <a:lnTo>
                    <a:pt x="361950" y="101"/>
                  </a:lnTo>
                  <a:lnTo>
                    <a:pt x="361950" y="9626"/>
                  </a:lnTo>
                  <a:lnTo>
                    <a:pt x="371475" y="9626"/>
                  </a:lnTo>
                  <a:lnTo>
                    <a:pt x="371475" y="101"/>
                  </a:lnTo>
                  <a:close/>
                </a:path>
                <a:path w="1343025" h="10159">
                  <a:moveTo>
                    <a:pt x="390525" y="101"/>
                  </a:moveTo>
                  <a:lnTo>
                    <a:pt x="381000" y="101"/>
                  </a:lnTo>
                  <a:lnTo>
                    <a:pt x="381000" y="9626"/>
                  </a:lnTo>
                  <a:lnTo>
                    <a:pt x="390525" y="9626"/>
                  </a:lnTo>
                  <a:lnTo>
                    <a:pt x="390525" y="101"/>
                  </a:lnTo>
                  <a:close/>
                </a:path>
                <a:path w="1343025" h="10159">
                  <a:moveTo>
                    <a:pt x="409575" y="88"/>
                  </a:moveTo>
                  <a:lnTo>
                    <a:pt x="400050" y="101"/>
                  </a:lnTo>
                  <a:lnTo>
                    <a:pt x="400050" y="9626"/>
                  </a:lnTo>
                  <a:lnTo>
                    <a:pt x="409575" y="9613"/>
                  </a:lnTo>
                  <a:lnTo>
                    <a:pt x="409575" y="88"/>
                  </a:lnTo>
                  <a:close/>
                </a:path>
                <a:path w="1343025" h="10159">
                  <a:moveTo>
                    <a:pt x="428625" y="88"/>
                  </a:moveTo>
                  <a:lnTo>
                    <a:pt x="419100" y="88"/>
                  </a:lnTo>
                  <a:lnTo>
                    <a:pt x="419100" y="9613"/>
                  </a:lnTo>
                  <a:lnTo>
                    <a:pt x="428625" y="9613"/>
                  </a:lnTo>
                  <a:lnTo>
                    <a:pt x="428625" y="88"/>
                  </a:lnTo>
                  <a:close/>
                </a:path>
                <a:path w="1343025" h="10159">
                  <a:moveTo>
                    <a:pt x="447675" y="88"/>
                  </a:moveTo>
                  <a:lnTo>
                    <a:pt x="438150" y="88"/>
                  </a:lnTo>
                  <a:lnTo>
                    <a:pt x="438150" y="9613"/>
                  </a:lnTo>
                  <a:lnTo>
                    <a:pt x="447675" y="9613"/>
                  </a:lnTo>
                  <a:lnTo>
                    <a:pt x="447675" y="88"/>
                  </a:lnTo>
                  <a:close/>
                </a:path>
                <a:path w="1343025" h="10159">
                  <a:moveTo>
                    <a:pt x="466725" y="88"/>
                  </a:moveTo>
                  <a:lnTo>
                    <a:pt x="457200" y="88"/>
                  </a:lnTo>
                  <a:lnTo>
                    <a:pt x="457200" y="9613"/>
                  </a:lnTo>
                  <a:lnTo>
                    <a:pt x="466725" y="9613"/>
                  </a:lnTo>
                  <a:lnTo>
                    <a:pt x="466725" y="88"/>
                  </a:lnTo>
                  <a:close/>
                </a:path>
                <a:path w="1343025" h="10159">
                  <a:moveTo>
                    <a:pt x="485775" y="88"/>
                  </a:moveTo>
                  <a:lnTo>
                    <a:pt x="476250" y="88"/>
                  </a:lnTo>
                  <a:lnTo>
                    <a:pt x="476250" y="9613"/>
                  </a:lnTo>
                  <a:lnTo>
                    <a:pt x="485775" y="9613"/>
                  </a:lnTo>
                  <a:lnTo>
                    <a:pt x="485775" y="88"/>
                  </a:lnTo>
                  <a:close/>
                </a:path>
                <a:path w="1343025" h="10159">
                  <a:moveTo>
                    <a:pt x="504825" y="88"/>
                  </a:moveTo>
                  <a:lnTo>
                    <a:pt x="495300" y="88"/>
                  </a:lnTo>
                  <a:lnTo>
                    <a:pt x="495300" y="9613"/>
                  </a:lnTo>
                  <a:lnTo>
                    <a:pt x="504825" y="9613"/>
                  </a:lnTo>
                  <a:lnTo>
                    <a:pt x="504825" y="88"/>
                  </a:lnTo>
                  <a:close/>
                </a:path>
                <a:path w="1343025" h="10159">
                  <a:moveTo>
                    <a:pt x="523875" y="88"/>
                  </a:moveTo>
                  <a:lnTo>
                    <a:pt x="514350" y="88"/>
                  </a:lnTo>
                  <a:lnTo>
                    <a:pt x="514350" y="9613"/>
                  </a:lnTo>
                  <a:lnTo>
                    <a:pt x="523875" y="9613"/>
                  </a:lnTo>
                  <a:lnTo>
                    <a:pt x="523875" y="88"/>
                  </a:lnTo>
                  <a:close/>
                </a:path>
                <a:path w="1343025" h="10159">
                  <a:moveTo>
                    <a:pt x="542925" y="76"/>
                  </a:moveTo>
                  <a:lnTo>
                    <a:pt x="533400" y="76"/>
                  </a:lnTo>
                  <a:lnTo>
                    <a:pt x="533400" y="9601"/>
                  </a:lnTo>
                  <a:lnTo>
                    <a:pt x="542925" y="9601"/>
                  </a:lnTo>
                  <a:lnTo>
                    <a:pt x="542925" y="76"/>
                  </a:lnTo>
                  <a:close/>
                </a:path>
                <a:path w="1343025" h="10159">
                  <a:moveTo>
                    <a:pt x="561975" y="76"/>
                  </a:moveTo>
                  <a:lnTo>
                    <a:pt x="552450" y="76"/>
                  </a:lnTo>
                  <a:lnTo>
                    <a:pt x="552450" y="9601"/>
                  </a:lnTo>
                  <a:lnTo>
                    <a:pt x="561975" y="9601"/>
                  </a:lnTo>
                  <a:lnTo>
                    <a:pt x="561975" y="76"/>
                  </a:lnTo>
                  <a:close/>
                </a:path>
                <a:path w="1343025" h="10159">
                  <a:moveTo>
                    <a:pt x="581025" y="76"/>
                  </a:moveTo>
                  <a:lnTo>
                    <a:pt x="571500" y="76"/>
                  </a:lnTo>
                  <a:lnTo>
                    <a:pt x="571500" y="9601"/>
                  </a:lnTo>
                  <a:lnTo>
                    <a:pt x="581025" y="9601"/>
                  </a:lnTo>
                  <a:lnTo>
                    <a:pt x="581025" y="76"/>
                  </a:lnTo>
                  <a:close/>
                </a:path>
                <a:path w="1343025" h="10159">
                  <a:moveTo>
                    <a:pt x="600075" y="76"/>
                  </a:moveTo>
                  <a:lnTo>
                    <a:pt x="590550" y="76"/>
                  </a:lnTo>
                  <a:lnTo>
                    <a:pt x="590550" y="9601"/>
                  </a:lnTo>
                  <a:lnTo>
                    <a:pt x="600075" y="9601"/>
                  </a:lnTo>
                  <a:lnTo>
                    <a:pt x="600075" y="76"/>
                  </a:lnTo>
                  <a:close/>
                </a:path>
                <a:path w="1343025" h="10159">
                  <a:moveTo>
                    <a:pt x="619125" y="76"/>
                  </a:moveTo>
                  <a:lnTo>
                    <a:pt x="609600" y="76"/>
                  </a:lnTo>
                  <a:lnTo>
                    <a:pt x="609600" y="9601"/>
                  </a:lnTo>
                  <a:lnTo>
                    <a:pt x="619125" y="9601"/>
                  </a:lnTo>
                  <a:lnTo>
                    <a:pt x="619125" y="76"/>
                  </a:lnTo>
                  <a:close/>
                </a:path>
                <a:path w="1343025" h="10159">
                  <a:moveTo>
                    <a:pt x="638175" y="76"/>
                  </a:moveTo>
                  <a:lnTo>
                    <a:pt x="628650" y="76"/>
                  </a:lnTo>
                  <a:lnTo>
                    <a:pt x="628650" y="9601"/>
                  </a:lnTo>
                  <a:lnTo>
                    <a:pt x="638175" y="9601"/>
                  </a:lnTo>
                  <a:lnTo>
                    <a:pt x="638175" y="76"/>
                  </a:lnTo>
                  <a:close/>
                </a:path>
                <a:path w="1343025" h="10159">
                  <a:moveTo>
                    <a:pt x="657225" y="63"/>
                  </a:moveTo>
                  <a:lnTo>
                    <a:pt x="647700" y="76"/>
                  </a:lnTo>
                  <a:lnTo>
                    <a:pt x="647700" y="9601"/>
                  </a:lnTo>
                  <a:lnTo>
                    <a:pt x="657225" y="9588"/>
                  </a:lnTo>
                  <a:lnTo>
                    <a:pt x="657225" y="63"/>
                  </a:lnTo>
                  <a:close/>
                </a:path>
                <a:path w="1343025" h="10159">
                  <a:moveTo>
                    <a:pt x="676275" y="63"/>
                  </a:moveTo>
                  <a:lnTo>
                    <a:pt x="666750" y="63"/>
                  </a:lnTo>
                  <a:lnTo>
                    <a:pt x="666750" y="9588"/>
                  </a:lnTo>
                  <a:lnTo>
                    <a:pt x="676275" y="9588"/>
                  </a:lnTo>
                  <a:lnTo>
                    <a:pt x="676275" y="63"/>
                  </a:lnTo>
                  <a:close/>
                </a:path>
                <a:path w="1343025" h="10159">
                  <a:moveTo>
                    <a:pt x="695325" y="63"/>
                  </a:moveTo>
                  <a:lnTo>
                    <a:pt x="685800" y="63"/>
                  </a:lnTo>
                  <a:lnTo>
                    <a:pt x="685800" y="9588"/>
                  </a:lnTo>
                  <a:lnTo>
                    <a:pt x="695325" y="9588"/>
                  </a:lnTo>
                  <a:lnTo>
                    <a:pt x="695325" y="63"/>
                  </a:lnTo>
                  <a:close/>
                </a:path>
                <a:path w="1343025" h="10159">
                  <a:moveTo>
                    <a:pt x="714375" y="63"/>
                  </a:moveTo>
                  <a:lnTo>
                    <a:pt x="704850" y="63"/>
                  </a:lnTo>
                  <a:lnTo>
                    <a:pt x="704850" y="9588"/>
                  </a:lnTo>
                  <a:lnTo>
                    <a:pt x="714375" y="9588"/>
                  </a:lnTo>
                  <a:lnTo>
                    <a:pt x="714375" y="63"/>
                  </a:lnTo>
                  <a:close/>
                </a:path>
                <a:path w="1343025" h="10159">
                  <a:moveTo>
                    <a:pt x="733425" y="63"/>
                  </a:moveTo>
                  <a:lnTo>
                    <a:pt x="723900" y="63"/>
                  </a:lnTo>
                  <a:lnTo>
                    <a:pt x="723900" y="9588"/>
                  </a:lnTo>
                  <a:lnTo>
                    <a:pt x="733425" y="9588"/>
                  </a:lnTo>
                  <a:lnTo>
                    <a:pt x="733425" y="63"/>
                  </a:lnTo>
                  <a:close/>
                </a:path>
                <a:path w="1343025" h="10159">
                  <a:moveTo>
                    <a:pt x="752475" y="63"/>
                  </a:moveTo>
                  <a:lnTo>
                    <a:pt x="742950" y="63"/>
                  </a:lnTo>
                  <a:lnTo>
                    <a:pt x="742950" y="9588"/>
                  </a:lnTo>
                  <a:lnTo>
                    <a:pt x="752475" y="9588"/>
                  </a:lnTo>
                  <a:lnTo>
                    <a:pt x="752475" y="63"/>
                  </a:lnTo>
                  <a:close/>
                </a:path>
                <a:path w="1343025" h="10159">
                  <a:moveTo>
                    <a:pt x="771525" y="63"/>
                  </a:moveTo>
                  <a:lnTo>
                    <a:pt x="762000" y="63"/>
                  </a:lnTo>
                  <a:lnTo>
                    <a:pt x="762000" y="9588"/>
                  </a:lnTo>
                  <a:lnTo>
                    <a:pt x="771525" y="9588"/>
                  </a:lnTo>
                  <a:lnTo>
                    <a:pt x="771525" y="63"/>
                  </a:lnTo>
                  <a:close/>
                </a:path>
                <a:path w="1343025" h="10159">
                  <a:moveTo>
                    <a:pt x="790575" y="50"/>
                  </a:moveTo>
                  <a:lnTo>
                    <a:pt x="781050" y="50"/>
                  </a:lnTo>
                  <a:lnTo>
                    <a:pt x="781050" y="9575"/>
                  </a:lnTo>
                  <a:lnTo>
                    <a:pt x="790575" y="9575"/>
                  </a:lnTo>
                  <a:lnTo>
                    <a:pt x="790575" y="50"/>
                  </a:lnTo>
                  <a:close/>
                </a:path>
                <a:path w="1343025" h="10159">
                  <a:moveTo>
                    <a:pt x="809625" y="50"/>
                  </a:moveTo>
                  <a:lnTo>
                    <a:pt x="800100" y="50"/>
                  </a:lnTo>
                  <a:lnTo>
                    <a:pt x="800100" y="9575"/>
                  </a:lnTo>
                  <a:lnTo>
                    <a:pt x="809625" y="9575"/>
                  </a:lnTo>
                  <a:lnTo>
                    <a:pt x="809625" y="50"/>
                  </a:lnTo>
                  <a:close/>
                </a:path>
                <a:path w="1343025" h="10159">
                  <a:moveTo>
                    <a:pt x="828675" y="50"/>
                  </a:moveTo>
                  <a:lnTo>
                    <a:pt x="819150" y="50"/>
                  </a:lnTo>
                  <a:lnTo>
                    <a:pt x="819150" y="9575"/>
                  </a:lnTo>
                  <a:lnTo>
                    <a:pt x="828675" y="9575"/>
                  </a:lnTo>
                  <a:lnTo>
                    <a:pt x="828675" y="50"/>
                  </a:lnTo>
                  <a:close/>
                </a:path>
                <a:path w="1343025" h="10159">
                  <a:moveTo>
                    <a:pt x="847725" y="50"/>
                  </a:moveTo>
                  <a:lnTo>
                    <a:pt x="838200" y="50"/>
                  </a:lnTo>
                  <a:lnTo>
                    <a:pt x="838200" y="9575"/>
                  </a:lnTo>
                  <a:lnTo>
                    <a:pt x="847725" y="9575"/>
                  </a:lnTo>
                  <a:lnTo>
                    <a:pt x="847725" y="50"/>
                  </a:lnTo>
                  <a:close/>
                </a:path>
                <a:path w="1343025" h="10159">
                  <a:moveTo>
                    <a:pt x="866775" y="50"/>
                  </a:moveTo>
                  <a:lnTo>
                    <a:pt x="857250" y="50"/>
                  </a:lnTo>
                  <a:lnTo>
                    <a:pt x="857250" y="9575"/>
                  </a:lnTo>
                  <a:lnTo>
                    <a:pt x="866775" y="9575"/>
                  </a:lnTo>
                  <a:lnTo>
                    <a:pt x="866775" y="50"/>
                  </a:lnTo>
                  <a:close/>
                </a:path>
                <a:path w="1343025" h="10159">
                  <a:moveTo>
                    <a:pt x="885825" y="50"/>
                  </a:moveTo>
                  <a:lnTo>
                    <a:pt x="876300" y="50"/>
                  </a:lnTo>
                  <a:lnTo>
                    <a:pt x="876300" y="9575"/>
                  </a:lnTo>
                  <a:lnTo>
                    <a:pt x="885825" y="9575"/>
                  </a:lnTo>
                  <a:lnTo>
                    <a:pt x="885825" y="50"/>
                  </a:lnTo>
                  <a:close/>
                </a:path>
                <a:path w="1343025" h="10159">
                  <a:moveTo>
                    <a:pt x="904875" y="38"/>
                  </a:moveTo>
                  <a:lnTo>
                    <a:pt x="895350" y="50"/>
                  </a:lnTo>
                  <a:lnTo>
                    <a:pt x="895350" y="9575"/>
                  </a:lnTo>
                  <a:lnTo>
                    <a:pt x="904875" y="9563"/>
                  </a:lnTo>
                  <a:lnTo>
                    <a:pt x="904875" y="38"/>
                  </a:lnTo>
                  <a:close/>
                </a:path>
                <a:path w="1343025" h="10159">
                  <a:moveTo>
                    <a:pt x="923925" y="38"/>
                  </a:moveTo>
                  <a:lnTo>
                    <a:pt x="914400" y="38"/>
                  </a:lnTo>
                  <a:lnTo>
                    <a:pt x="914400" y="9563"/>
                  </a:lnTo>
                  <a:lnTo>
                    <a:pt x="923925" y="9563"/>
                  </a:lnTo>
                  <a:lnTo>
                    <a:pt x="923925" y="38"/>
                  </a:lnTo>
                  <a:close/>
                </a:path>
                <a:path w="1343025" h="10159">
                  <a:moveTo>
                    <a:pt x="942975" y="38"/>
                  </a:moveTo>
                  <a:lnTo>
                    <a:pt x="933450" y="38"/>
                  </a:lnTo>
                  <a:lnTo>
                    <a:pt x="933450" y="9563"/>
                  </a:lnTo>
                  <a:lnTo>
                    <a:pt x="942975" y="9563"/>
                  </a:lnTo>
                  <a:lnTo>
                    <a:pt x="942975" y="38"/>
                  </a:lnTo>
                  <a:close/>
                </a:path>
                <a:path w="1343025" h="10159">
                  <a:moveTo>
                    <a:pt x="962025" y="38"/>
                  </a:moveTo>
                  <a:lnTo>
                    <a:pt x="952500" y="38"/>
                  </a:lnTo>
                  <a:lnTo>
                    <a:pt x="952500" y="9563"/>
                  </a:lnTo>
                  <a:lnTo>
                    <a:pt x="962025" y="9563"/>
                  </a:lnTo>
                  <a:lnTo>
                    <a:pt x="962025" y="38"/>
                  </a:lnTo>
                  <a:close/>
                </a:path>
                <a:path w="1343025" h="10159">
                  <a:moveTo>
                    <a:pt x="981075" y="38"/>
                  </a:moveTo>
                  <a:lnTo>
                    <a:pt x="971550" y="38"/>
                  </a:lnTo>
                  <a:lnTo>
                    <a:pt x="971550" y="9563"/>
                  </a:lnTo>
                  <a:lnTo>
                    <a:pt x="981075" y="9563"/>
                  </a:lnTo>
                  <a:lnTo>
                    <a:pt x="981075" y="38"/>
                  </a:lnTo>
                  <a:close/>
                </a:path>
                <a:path w="1343025" h="10159">
                  <a:moveTo>
                    <a:pt x="1000125" y="38"/>
                  </a:moveTo>
                  <a:lnTo>
                    <a:pt x="990600" y="38"/>
                  </a:lnTo>
                  <a:lnTo>
                    <a:pt x="990600" y="9563"/>
                  </a:lnTo>
                  <a:lnTo>
                    <a:pt x="1000125" y="9563"/>
                  </a:lnTo>
                  <a:lnTo>
                    <a:pt x="1000125" y="38"/>
                  </a:lnTo>
                  <a:close/>
                </a:path>
                <a:path w="1343025" h="10159">
                  <a:moveTo>
                    <a:pt x="1019175" y="38"/>
                  </a:moveTo>
                  <a:lnTo>
                    <a:pt x="1009650" y="38"/>
                  </a:lnTo>
                  <a:lnTo>
                    <a:pt x="1009650" y="9563"/>
                  </a:lnTo>
                  <a:lnTo>
                    <a:pt x="1019175" y="9563"/>
                  </a:lnTo>
                  <a:lnTo>
                    <a:pt x="1019175" y="38"/>
                  </a:lnTo>
                  <a:close/>
                </a:path>
                <a:path w="1343025" h="10159">
                  <a:moveTo>
                    <a:pt x="1038225" y="25"/>
                  </a:moveTo>
                  <a:lnTo>
                    <a:pt x="1028700" y="25"/>
                  </a:lnTo>
                  <a:lnTo>
                    <a:pt x="1028700" y="9550"/>
                  </a:lnTo>
                  <a:lnTo>
                    <a:pt x="1038225" y="9550"/>
                  </a:lnTo>
                  <a:lnTo>
                    <a:pt x="1038225" y="25"/>
                  </a:lnTo>
                  <a:close/>
                </a:path>
                <a:path w="1343025" h="10159">
                  <a:moveTo>
                    <a:pt x="1057275" y="25"/>
                  </a:moveTo>
                  <a:lnTo>
                    <a:pt x="1047750" y="25"/>
                  </a:lnTo>
                  <a:lnTo>
                    <a:pt x="1047750" y="9550"/>
                  </a:lnTo>
                  <a:lnTo>
                    <a:pt x="1057275" y="9550"/>
                  </a:lnTo>
                  <a:lnTo>
                    <a:pt x="1057275" y="25"/>
                  </a:lnTo>
                  <a:close/>
                </a:path>
                <a:path w="1343025" h="10159">
                  <a:moveTo>
                    <a:pt x="1076325" y="25"/>
                  </a:moveTo>
                  <a:lnTo>
                    <a:pt x="1066800" y="25"/>
                  </a:lnTo>
                  <a:lnTo>
                    <a:pt x="1066800" y="9550"/>
                  </a:lnTo>
                  <a:lnTo>
                    <a:pt x="1076325" y="9550"/>
                  </a:lnTo>
                  <a:lnTo>
                    <a:pt x="1076325" y="25"/>
                  </a:lnTo>
                  <a:close/>
                </a:path>
                <a:path w="1343025" h="10159">
                  <a:moveTo>
                    <a:pt x="1095375" y="25"/>
                  </a:moveTo>
                  <a:lnTo>
                    <a:pt x="1085850" y="25"/>
                  </a:lnTo>
                  <a:lnTo>
                    <a:pt x="1085850" y="9550"/>
                  </a:lnTo>
                  <a:lnTo>
                    <a:pt x="1095375" y="9550"/>
                  </a:lnTo>
                  <a:lnTo>
                    <a:pt x="1095375" y="25"/>
                  </a:lnTo>
                  <a:close/>
                </a:path>
                <a:path w="1343025" h="10159">
                  <a:moveTo>
                    <a:pt x="1114425" y="25"/>
                  </a:moveTo>
                  <a:lnTo>
                    <a:pt x="1104900" y="25"/>
                  </a:lnTo>
                  <a:lnTo>
                    <a:pt x="1104900" y="9550"/>
                  </a:lnTo>
                  <a:lnTo>
                    <a:pt x="1114425" y="9550"/>
                  </a:lnTo>
                  <a:lnTo>
                    <a:pt x="1114425" y="25"/>
                  </a:lnTo>
                  <a:close/>
                </a:path>
                <a:path w="1343025" h="10159">
                  <a:moveTo>
                    <a:pt x="1133475" y="25"/>
                  </a:moveTo>
                  <a:lnTo>
                    <a:pt x="1123950" y="25"/>
                  </a:lnTo>
                  <a:lnTo>
                    <a:pt x="1123950" y="9550"/>
                  </a:lnTo>
                  <a:lnTo>
                    <a:pt x="1133475" y="9550"/>
                  </a:lnTo>
                  <a:lnTo>
                    <a:pt x="1133475" y="25"/>
                  </a:lnTo>
                  <a:close/>
                </a:path>
                <a:path w="1343025" h="10159">
                  <a:moveTo>
                    <a:pt x="1152525" y="12"/>
                  </a:moveTo>
                  <a:lnTo>
                    <a:pt x="1143000" y="12"/>
                  </a:lnTo>
                  <a:lnTo>
                    <a:pt x="1143000" y="9537"/>
                  </a:lnTo>
                  <a:lnTo>
                    <a:pt x="1152525" y="9537"/>
                  </a:lnTo>
                  <a:lnTo>
                    <a:pt x="1152525" y="12"/>
                  </a:lnTo>
                  <a:close/>
                </a:path>
                <a:path w="1343025" h="10159">
                  <a:moveTo>
                    <a:pt x="1171575" y="12"/>
                  </a:moveTo>
                  <a:lnTo>
                    <a:pt x="1162050" y="12"/>
                  </a:lnTo>
                  <a:lnTo>
                    <a:pt x="1162050" y="9537"/>
                  </a:lnTo>
                  <a:lnTo>
                    <a:pt x="1171575" y="9537"/>
                  </a:lnTo>
                  <a:lnTo>
                    <a:pt x="1171575" y="12"/>
                  </a:lnTo>
                  <a:close/>
                </a:path>
                <a:path w="1343025" h="10159">
                  <a:moveTo>
                    <a:pt x="1190625" y="12"/>
                  </a:moveTo>
                  <a:lnTo>
                    <a:pt x="1181100" y="12"/>
                  </a:lnTo>
                  <a:lnTo>
                    <a:pt x="1181100" y="9537"/>
                  </a:lnTo>
                  <a:lnTo>
                    <a:pt x="1190625" y="9537"/>
                  </a:lnTo>
                  <a:lnTo>
                    <a:pt x="1190625" y="12"/>
                  </a:lnTo>
                  <a:close/>
                </a:path>
                <a:path w="1343025" h="10159">
                  <a:moveTo>
                    <a:pt x="1209675" y="12"/>
                  </a:moveTo>
                  <a:lnTo>
                    <a:pt x="1200150" y="12"/>
                  </a:lnTo>
                  <a:lnTo>
                    <a:pt x="1200150" y="9537"/>
                  </a:lnTo>
                  <a:lnTo>
                    <a:pt x="1209675" y="9537"/>
                  </a:lnTo>
                  <a:lnTo>
                    <a:pt x="1209675" y="12"/>
                  </a:lnTo>
                  <a:close/>
                </a:path>
                <a:path w="1343025" h="10159">
                  <a:moveTo>
                    <a:pt x="1228725" y="12"/>
                  </a:moveTo>
                  <a:lnTo>
                    <a:pt x="1219200" y="12"/>
                  </a:lnTo>
                  <a:lnTo>
                    <a:pt x="1219200" y="9537"/>
                  </a:lnTo>
                  <a:lnTo>
                    <a:pt x="1228725" y="9537"/>
                  </a:lnTo>
                  <a:lnTo>
                    <a:pt x="1228725" y="12"/>
                  </a:lnTo>
                  <a:close/>
                </a:path>
                <a:path w="1343025" h="10159">
                  <a:moveTo>
                    <a:pt x="1247775" y="12"/>
                  </a:moveTo>
                  <a:lnTo>
                    <a:pt x="1238250" y="12"/>
                  </a:lnTo>
                  <a:lnTo>
                    <a:pt x="1238250" y="9537"/>
                  </a:lnTo>
                  <a:lnTo>
                    <a:pt x="1247775" y="9537"/>
                  </a:lnTo>
                  <a:lnTo>
                    <a:pt x="1247775" y="12"/>
                  </a:lnTo>
                  <a:close/>
                </a:path>
                <a:path w="1343025" h="10159">
                  <a:moveTo>
                    <a:pt x="1266825" y="0"/>
                  </a:moveTo>
                  <a:lnTo>
                    <a:pt x="1257300" y="12"/>
                  </a:lnTo>
                  <a:lnTo>
                    <a:pt x="1257300" y="9537"/>
                  </a:lnTo>
                  <a:lnTo>
                    <a:pt x="1266825" y="9525"/>
                  </a:lnTo>
                  <a:lnTo>
                    <a:pt x="1266825" y="0"/>
                  </a:lnTo>
                  <a:close/>
                </a:path>
                <a:path w="1343025" h="10159">
                  <a:moveTo>
                    <a:pt x="1285875" y="0"/>
                  </a:moveTo>
                  <a:lnTo>
                    <a:pt x="1276350" y="0"/>
                  </a:lnTo>
                  <a:lnTo>
                    <a:pt x="1276350" y="9525"/>
                  </a:lnTo>
                  <a:lnTo>
                    <a:pt x="1285875" y="9525"/>
                  </a:lnTo>
                  <a:lnTo>
                    <a:pt x="1285875" y="0"/>
                  </a:lnTo>
                  <a:close/>
                </a:path>
                <a:path w="1343025" h="10159">
                  <a:moveTo>
                    <a:pt x="1304925" y="0"/>
                  </a:moveTo>
                  <a:lnTo>
                    <a:pt x="1295400" y="0"/>
                  </a:lnTo>
                  <a:lnTo>
                    <a:pt x="1295400" y="9525"/>
                  </a:lnTo>
                  <a:lnTo>
                    <a:pt x="1304925" y="9525"/>
                  </a:lnTo>
                  <a:lnTo>
                    <a:pt x="1304925" y="0"/>
                  </a:lnTo>
                  <a:close/>
                </a:path>
                <a:path w="1343025" h="10159">
                  <a:moveTo>
                    <a:pt x="1323975" y="0"/>
                  </a:moveTo>
                  <a:lnTo>
                    <a:pt x="1314450" y="0"/>
                  </a:lnTo>
                  <a:lnTo>
                    <a:pt x="1314450" y="9525"/>
                  </a:lnTo>
                  <a:lnTo>
                    <a:pt x="1323975" y="9525"/>
                  </a:lnTo>
                  <a:lnTo>
                    <a:pt x="1323975" y="0"/>
                  </a:lnTo>
                  <a:close/>
                </a:path>
                <a:path w="1343025" h="10159">
                  <a:moveTo>
                    <a:pt x="1343025" y="0"/>
                  </a:moveTo>
                  <a:lnTo>
                    <a:pt x="1333500" y="0"/>
                  </a:lnTo>
                  <a:lnTo>
                    <a:pt x="1333500" y="9525"/>
                  </a:lnTo>
                  <a:lnTo>
                    <a:pt x="1343025" y="9525"/>
                  </a:lnTo>
                  <a:lnTo>
                    <a:pt x="13430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00183" y="7494904"/>
              <a:ext cx="1343025" cy="10160"/>
            </a:xfrm>
            <a:custGeom>
              <a:avLst/>
              <a:gdLst/>
              <a:ahLst/>
              <a:cxnLst/>
              <a:rect l="l" t="t" r="r" b="b"/>
              <a:pathLst>
                <a:path w="1343025" h="10159">
                  <a:moveTo>
                    <a:pt x="9525" y="139"/>
                  </a:moveTo>
                  <a:lnTo>
                    <a:pt x="0" y="139"/>
                  </a:lnTo>
                  <a:lnTo>
                    <a:pt x="0" y="9664"/>
                  </a:lnTo>
                  <a:lnTo>
                    <a:pt x="9525" y="9664"/>
                  </a:lnTo>
                  <a:lnTo>
                    <a:pt x="9525" y="139"/>
                  </a:lnTo>
                  <a:close/>
                </a:path>
                <a:path w="1343025" h="10159">
                  <a:moveTo>
                    <a:pt x="28575" y="139"/>
                  </a:moveTo>
                  <a:lnTo>
                    <a:pt x="19050" y="139"/>
                  </a:lnTo>
                  <a:lnTo>
                    <a:pt x="19050" y="9664"/>
                  </a:lnTo>
                  <a:lnTo>
                    <a:pt x="28575" y="9664"/>
                  </a:lnTo>
                  <a:lnTo>
                    <a:pt x="28575" y="139"/>
                  </a:lnTo>
                  <a:close/>
                </a:path>
                <a:path w="1343025" h="10159">
                  <a:moveTo>
                    <a:pt x="47625" y="139"/>
                  </a:moveTo>
                  <a:lnTo>
                    <a:pt x="38100" y="139"/>
                  </a:lnTo>
                  <a:lnTo>
                    <a:pt x="38100" y="9664"/>
                  </a:lnTo>
                  <a:lnTo>
                    <a:pt x="47625" y="9664"/>
                  </a:lnTo>
                  <a:lnTo>
                    <a:pt x="47625" y="139"/>
                  </a:lnTo>
                  <a:close/>
                </a:path>
                <a:path w="1343025" h="10159">
                  <a:moveTo>
                    <a:pt x="66675" y="127"/>
                  </a:moveTo>
                  <a:lnTo>
                    <a:pt x="57150" y="127"/>
                  </a:lnTo>
                  <a:lnTo>
                    <a:pt x="57150" y="9652"/>
                  </a:lnTo>
                  <a:lnTo>
                    <a:pt x="66675" y="9652"/>
                  </a:lnTo>
                  <a:lnTo>
                    <a:pt x="66675" y="127"/>
                  </a:lnTo>
                  <a:close/>
                </a:path>
                <a:path w="1343025" h="10159">
                  <a:moveTo>
                    <a:pt x="85725" y="127"/>
                  </a:moveTo>
                  <a:lnTo>
                    <a:pt x="76200" y="127"/>
                  </a:lnTo>
                  <a:lnTo>
                    <a:pt x="76200" y="9652"/>
                  </a:lnTo>
                  <a:lnTo>
                    <a:pt x="85725" y="9652"/>
                  </a:lnTo>
                  <a:lnTo>
                    <a:pt x="85725" y="127"/>
                  </a:lnTo>
                  <a:close/>
                </a:path>
                <a:path w="1343025" h="10159">
                  <a:moveTo>
                    <a:pt x="104775" y="127"/>
                  </a:moveTo>
                  <a:lnTo>
                    <a:pt x="95250" y="127"/>
                  </a:lnTo>
                  <a:lnTo>
                    <a:pt x="95250" y="9652"/>
                  </a:lnTo>
                  <a:lnTo>
                    <a:pt x="104775" y="9652"/>
                  </a:lnTo>
                  <a:lnTo>
                    <a:pt x="104775" y="127"/>
                  </a:lnTo>
                  <a:close/>
                </a:path>
                <a:path w="1343025" h="10159">
                  <a:moveTo>
                    <a:pt x="123825" y="127"/>
                  </a:moveTo>
                  <a:lnTo>
                    <a:pt x="114300" y="127"/>
                  </a:lnTo>
                  <a:lnTo>
                    <a:pt x="114300" y="9652"/>
                  </a:lnTo>
                  <a:lnTo>
                    <a:pt x="123825" y="9652"/>
                  </a:lnTo>
                  <a:lnTo>
                    <a:pt x="123825" y="127"/>
                  </a:lnTo>
                  <a:close/>
                </a:path>
                <a:path w="1343025" h="10159">
                  <a:moveTo>
                    <a:pt x="142875" y="127"/>
                  </a:moveTo>
                  <a:lnTo>
                    <a:pt x="133350" y="127"/>
                  </a:lnTo>
                  <a:lnTo>
                    <a:pt x="133350" y="9652"/>
                  </a:lnTo>
                  <a:lnTo>
                    <a:pt x="142875" y="9652"/>
                  </a:lnTo>
                  <a:lnTo>
                    <a:pt x="142875" y="127"/>
                  </a:lnTo>
                  <a:close/>
                </a:path>
                <a:path w="1343025" h="10159">
                  <a:moveTo>
                    <a:pt x="161925" y="127"/>
                  </a:moveTo>
                  <a:lnTo>
                    <a:pt x="152400" y="127"/>
                  </a:lnTo>
                  <a:lnTo>
                    <a:pt x="152400" y="9652"/>
                  </a:lnTo>
                  <a:lnTo>
                    <a:pt x="161925" y="9652"/>
                  </a:lnTo>
                  <a:lnTo>
                    <a:pt x="161925" y="127"/>
                  </a:lnTo>
                  <a:close/>
                </a:path>
                <a:path w="1343025" h="10159">
                  <a:moveTo>
                    <a:pt x="180975" y="114"/>
                  </a:moveTo>
                  <a:lnTo>
                    <a:pt x="171450" y="127"/>
                  </a:lnTo>
                  <a:lnTo>
                    <a:pt x="171450" y="9652"/>
                  </a:lnTo>
                  <a:lnTo>
                    <a:pt x="180975" y="9639"/>
                  </a:lnTo>
                  <a:lnTo>
                    <a:pt x="180975" y="114"/>
                  </a:lnTo>
                  <a:close/>
                </a:path>
                <a:path w="1343025" h="10159">
                  <a:moveTo>
                    <a:pt x="200025" y="114"/>
                  </a:moveTo>
                  <a:lnTo>
                    <a:pt x="190500" y="114"/>
                  </a:lnTo>
                  <a:lnTo>
                    <a:pt x="190500" y="9639"/>
                  </a:lnTo>
                  <a:lnTo>
                    <a:pt x="200025" y="9639"/>
                  </a:lnTo>
                  <a:lnTo>
                    <a:pt x="200025" y="114"/>
                  </a:lnTo>
                  <a:close/>
                </a:path>
                <a:path w="1343025" h="10159">
                  <a:moveTo>
                    <a:pt x="219075" y="114"/>
                  </a:moveTo>
                  <a:lnTo>
                    <a:pt x="209550" y="114"/>
                  </a:lnTo>
                  <a:lnTo>
                    <a:pt x="209550" y="9639"/>
                  </a:lnTo>
                  <a:lnTo>
                    <a:pt x="219075" y="9639"/>
                  </a:lnTo>
                  <a:lnTo>
                    <a:pt x="219075" y="114"/>
                  </a:lnTo>
                  <a:close/>
                </a:path>
                <a:path w="1343025" h="10159">
                  <a:moveTo>
                    <a:pt x="238125" y="114"/>
                  </a:moveTo>
                  <a:lnTo>
                    <a:pt x="228600" y="114"/>
                  </a:lnTo>
                  <a:lnTo>
                    <a:pt x="228600" y="9639"/>
                  </a:lnTo>
                  <a:lnTo>
                    <a:pt x="238125" y="9639"/>
                  </a:lnTo>
                  <a:lnTo>
                    <a:pt x="238125" y="114"/>
                  </a:lnTo>
                  <a:close/>
                </a:path>
                <a:path w="1343025" h="10159">
                  <a:moveTo>
                    <a:pt x="257175" y="114"/>
                  </a:moveTo>
                  <a:lnTo>
                    <a:pt x="247650" y="114"/>
                  </a:lnTo>
                  <a:lnTo>
                    <a:pt x="247650" y="9639"/>
                  </a:lnTo>
                  <a:lnTo>
                    <a:pt x="257175" y="9639"/>
                  </a:lnTo>
                  <a:lnTo>
                    <a:pt x="257175" y="114"/>
                  </a:lnTo>
                  <a:close/>
                </a:path>
                <a:path w="1343025" h="10159">
                  <a:moveTo>
                    <a:pt x="276225" y="114"/>
                  </a:moveTo>
                  <a:lnTo>
                    <a:pt x="266700" y="114"/>
                  </a:lnTo>
                  <a:lnTo>
                    <a:pt x="266700" y="9639"/>
                  </a:lnTo>
                  <a:lnTo>
                    <a:pt x="276225" y="9639"/>
                  </a:lnTo>
                  <a:lnTo>
                    <a:pt x="276225" y="114"/>
                  </a:lnTo>
                  <a:close/>
                </a:path>
                <a:path w="1343025" h="10159">
                  <a:moveTo>
                    <a:pt x="295275" y="114"/>
                  </a:moveTo>
                  <a:lnTo>
                    <a:pt x="285750" y="114"/>
                  </a:lnTo>
                  <a:lnTo>
                    <a:pt x="285750" y="9639"/>
                  </a:lnTo>
                  <a:lnTo>
                    <a:pt x="295275" y="9639"/>
                  </a:lnTo>
                  <a:lnTo>
                    <a:pt x="295275" y="114"/>
                  </a:lnTo>
                  <a:close/>
                </a:path>
                <a:path w="1343025" h="10159">
                  <a:moveTo>
                    <a:pt x="314325" y="101"/>
                  </a:moveTo>
                  <a:lnTo>
                    <a:pt x="304800" y="101"/>
                  </a:lnTo>
                  <a:lnTo>
                    <a:pt x="304800" y="9626"/>
                  </a:lnTo>
                  <a:lnTo>
                    <a:pt x="314325" y="9626"/>
                  </a:lnTo>
                  <a:lnTo>
                    <a:pt x="314325" y="101"/>
                  </a:lnTo>
                  <a:close/>
                </a:path>
                <a:path w="1343025" h="10159">
                  <a:moveTo>
                    <a:pt x="333375" y="101"/>
                  </a:moveTo>
                  <a:lnTo>
                    <a:pt x="323850" y="101"/>
                  </a:lnTo>
                  <a:lnTo>
                    <a:pt x="323850" y="9626"/>
                  </a:lnTo>
                  <a:lnTo>
                    <a:pt x="333375" y="9626"/>
                  </a:lnTo>
                  <a:lnTo>
                    <a:pt x="333375" y="101"/>
                  </a:lnTo>
                  <a:close/>
                </a:path>
                <a:path w="1343025" h="10159">
                  <a:moveTo>
                    <a:pt x="352425" y="101"/>
                  </a:moveTo>
                  <a:lnTo>
                    <a:pt x="342900" y="101"/>
                  </a:lnTo>
                  <a:lnTo>
                    <a:pt x="342900" y="9626"/>
                  </a:lnTo>
                  <a:lnTo>
                    <a:pt x="352425" y="9626"/>
                  </a:lnTo>
                  <a:lnTo>
                    <a:pt x="352425" y="101"/>
                  </a:lnTo>
                  <a:close/>
                </a:path>
                <a:path w="1343025" h="10159">
                  <a:moveTo>
                    <a:pt x="371475" y="101"/>
                  </a:moveTo>
                  <a:lnTo>
                    <a:pt x="361950" y="101"/>
                  </a:lnTo>
                  <a:lnTo>
                    <a:pt x="361950" y="9626"/>
                  </a:lnTo>
                  <a:lnTo>
                    <a:pt x="371475" y="9626"/>
                  </a:lnTo>
                  <a:lnTo>
                    <a:pt x="371475" y="101"/>
                  </a:lnTo>
                  <a:close/>
                </a:path>
                <a:path w="1343025" h="10159">
                  <a:moveTo>
                    <a:pt x="390525" y="101"/>
                  </a:moveTo>
                  <a:lnTo>
                    <a:pt x="381000" y="101"/>
                  </a:lnTo>
                  <a:lnTo>
                    <a:pt x="381000" y="9626"/>
                  </a:lnTo>
                  <a:lnTo>
                    <a:pt x="390525" y="9626"/>
                  </a:lnTo>
                  <a:lnTo>
                    <a:pt x="390525" y="101"/>
                  </a:lnTo>
                  <a:close/>
                </a:path>
                <a:path w="1343025" h="10159">
                  <a:moveTo>
                    <a:pt x="409575" y="101"/>
                  </a:moveTo>
                  <a:lnTo>
                    <a:pt x="400050" y="101"/>
                  </a:lnTo>
                  <a:lnTo>
                    <a:pt x="400050" y="9626"/>
                  </a:lnTo>
                  <a:lnTo>
                    <a:pt x="409575" y="9626"/>
                  </a:lnTo>
                  <a:lnTo>
                    <a:pt x="409575" y="101"/>
                  </a:lnTo>
                  <a:close/>
                </a:path>
                <a:path w="1343025" h="10159">
                  <a:moveTo>
                    <a:pt x="428625" y="88"/>
                  </a:moveTo>
                  <a:lnTo>
                    <a:pt x="419100" y="101"/>
                  </a:lnTo>
                  <a:lnTo>
                    <a:pt x="419100" y="9626"/>
                  </a:lnTo>
                  <a:lnTo>
                    <a:pt x="428625" y="9613"/>
                  </a:lnTo>
                  <a:lnTo>
                    <a:pt x="428625" y="88"/>
                  </a:lnTo>
                  <a:close/>
                </a:path>
                <a:path w="1343025" h="10159">
                  <a:moveTo>
                    <a:pt x="447675" y="88"/>
                  </a:moveTo>
                  <a:lnTo>
                    <a:pt x="438150" y="88"/>
                  </a:lnTo>
                  <a:lnTo>
                    <a:pt x="438150" y="9613"/>
                  </a:lnTo>
                  <a:lnTo>
                    <a:pt x="447675" y="9613"/>
                  </a:lnTo>
                  <a:lnTo>
                    <a:pt x="447675" y="88"/>
                  </a:lnTo>
                  <a:close/>
                </a:path>
                <a:path w="1343025" h="10159">
                  <a:moveTo>
                    <a:pt x="466725" y="88"/>
                  </a:moveTo>
                  <a:lnTo>
                    <a:pt x="457200" y="88"/>
                  </a:lnTo>
                  <a:lnTo>
                    <a:pt x="457200" y="9613"/>
                  </a:lnTo>
                  <a:lnTo>
                    <a:pt x="466725" y="9613"/>
                  </a:lnTo>
                  <a:lnTo>
                    <a:pt x="466725" y="88"/>
                  </a:lnTo>
                  <a:close/>
                </a:path>
                <a:path w="1343025" h="10159">
                  <a:moveTo>
                    <a:pt x="485775" y="88"/>
                  </a:moveTo>
                  <a:lnTo>
                    <a:pt x="476250" y="88"/>
                  </a:lnTo>
                  <a:lnTo>
                    <a:pt x="476250" y="9613"/>
                  </a:lnTo>
                  <a:lnTo>
                    <a:pt x="485775" y="9613"/>
                  </a:lnTo>
                  <a:lnTo>
                    <a:pt x="485775" y="88"/>
                  </a:lnTo>
                  <a:close/>
                </a:path>
                <a:path w="1343025" h="10159">
                  <a:moveTo>
                    <a:pt x="504825" y="88"/>
                  </a:moveTo>
                  <a:lnTo>
                    <a:pt x="495300" y="88"/>
                  </a:lnTo>
                  <a:lnTo>
                    <a:pt x="495300" y="9613"/>
                  </a:lnTo>
                  <a:lnTo>
                    <a:pt x="504825" y="9613"/>
                  </a:lnTo>
                  <a:lnTo>
                    <a:pt x="504825" y="88"/>
                  </a:lnTo>
                  <a:close/>
                </a:path>
                <a:path w="1343025" h="10159">
                  <a:moveTo>
                    <a:pt x="523875" y="88"/>
                  </a:moveTo>
                  <a:lnTo>
                    <a:pt x="514350" y="88"/>
                  </a:lnTo>
                  <a:lnTo>
                    <a:pt x="514350" y="9613"/>
                  </a:lnTo>
                  <a:lnTo>
                    <a:pt x="523875" y="9613"/>
                  </a:lnTo>
                  <a:lnTo>
                    <a:pt x="523875" y="88"/>
                  </a:lnTo>
                  <a:close/>
                </a:path>
                <a:path w="1343025" h="10159">
                  <a:moveTo>
                    <a:pt x="542925" y="88"/>
                  </a:moveTo>
                  <a:lnTo>
                    <a:pt x="533400" y="88"/>
                  </a:lnTo>
                  <a:lnTo>
                    <a:pt x="533400" y="9613"/>
                  </a:lnTo>
                  <a:lnTo>
                    <a:pt x="542925" y="9613"/>
                  </a:lnTo>
                  <a:lnTo>
                    <a:pt x="542925" y="88"/>
                  </a:lnTo>
                  <a:close/>
                </a:path>
                <a:path w="1343025" h="10159">
                  <a:moveTo>
                    <a:pt x="561975" y="76"/>
                  </a:moveTo>
                  <a:lnTo>
                    <a:pt x="552450" y="76"/>
                  </a:lnTo>
                  <a:lnTo>
                    <a:pt x="552450" y="9601"/>
                  </a:lnTo>
                  <a:lnTo>
                    <a:pt x="561975" y="9601"/>
                  </a:lnTo>
                  <a:lnTo>
                    <a:pt x="561975" y="76"/>
                  </a:lnTo>
                  <a:close/>
                </a:path>
                <a:path w="1343025" h="10159">
                  <a:moveTo>
                    <a:pt x="581025" y="76"/>
                  </a:moveTo>
                  <a:lnTo>
                    <a:pt x="571500" y="76"/>
                  </a:lnTo>
                  <a:lnTo>
                    <a:pt x="571500" y="9601"/>
                  </a:lnTo>
                  <a:lnTo>
                    <a:pt x="581025" y="9601"/>
                  </a:lnTo>
                  <a:lnTo>
                    <a:pt x="581025" y="76"/>
                  </a:lnTo>
                  <a:close/>
                </a:path>
                <a:path w="1343025" h="10159">
                  <a:moveTo>
                    <a:pt x="600075" y="76"/>
                  </a:moveTo>
                  <a:lnTo>
                    <a:pt x="590550" y="76"/>
                  </a:lnTo>
                  <a:lnTo>
                    <a:pt x="590550" y="9601"/>
                  </a:lnTo>
                  <a:lnTo>
                    <a:pt x="600075" y="9601"/>
                  </a:lnTo>
                  <a:lnTo>
                    <a:pt x="600075" y="76"/>
                  </a:lnTo>
                  <a:close/>
                </a:path>
                <a:path w="1343025" h="10159">
                  <a:moveTo>
                    <a:pt x="619125" y="76"/>
                  </a:moveTo>
                  <a:lnTo>
                    <a:pt x="609600" y="76"/>
                  </a:lnTo>
                  <a:lnTo>
                    <a:pt x="609600" y="9601"/>
                  </a:lnTo>
                  <a:lnTo>
                    <a:pt x="619125" y="9601"/>
                  </a:lnTo>
                  <a:lnTo>
                    <a:pt x="619125" y="76"/>
                  </a:lnTo>
                  <a:close/>
                </a:path>
                <a:path w="1343025" h="10159">
                  <a:moveTo>
                    <a:pt x="638175" y="76"/>
                  </a:moveTo>
                  <a:lnTo>
                    <a:pt x="628650" y="76"/>
                  </a:lnTo>
                  <a:lnTo>
                    <a:pt x="628650" y="9601"/>
                  </a:lnTo>
                  <a:lnTo>
                    <a:pt x="638175" y="9601"/>
                  </a:lnTo>
                  <a:lnTo>
                    <a:pt x="638175" y="76"/>
                  </a:lnTo>
                  <a:close/>
                </a:path>
                <a:path w="1343025" h="10159">
                  <a:moveTo>
                    <a:pt x="657225" y="76"/>
                  </a:moveTo>
                  <a:lnTo>
                    <a:pt x="647700" y="76"/>
                  </a:lnTo>
                  <a:lnTo>
                    <a:pt x="647700" y="9601"/>
                  </a:lnTo>
                  <a:lnTo>
                    <a:pt x="657225" y="9601"/>
                  </a:lnTo>
                  <a:lnTo>
                    <a:pt x="657225" y="76"/>
                  </a:lnTo>
                  <a:close/>
                </a:path>
                <a:path w="1343025" h="10159">
                  <a:moveTo>
                    <a:pt x="676275" y="63"/>
                  </a:moveTo>
                  <a:lnTo>
                    <a:pt x="666750" y="63"/>
                  </a:lnTo>
                  <a:lnTo>
                    <a:pt x="666750" y="9588"/>
                  </a:lnTo>
                  <a:lnTo>
                    <a:pt x="676275" y="9588"/>
                  </a:lnTo>
                  <a:lnTo>
                    <a:pt x="676275" y="63"/>
                  </a:lnTo>
                  <a:close/>
                </a:path>
                <a:path w="1343025" h="10159">
                  <a:moveTo>
                    <a:pt x="695325" y="63"/>
                  </a:moveTo>
                  <a:lnTo>
                    <a:pt x="685800" y="63"/>
                  </a:lnTo>
                  <a:lnTo>
                    <a:pt x="685800" y="9588"/>
                  </a:lnTo>
                  <a:lnTo>
                    <a:pt x="695325" y="9588"/>
                  </a:lnTo>
                  <a:lnTo>
                    <a:pt x="695325" y="63"/>
                  </a:lnTo>
                  <a:close/>
                </a:path>
                <a:path w="1343025" h="10159">
                  <a:moveTo>
                    <a:pt x="714375" y="63"/>
                  </a:moveTo>
                  <a:lnTo>
                    <a:pt x="704850" y="63"/>
                  </a:lnTo>
                  <a:lnTo>
                    <a:pt x="704850" y="9588"/>
                  </a:lnTo>
                  <a:lnTo>
                    <a:pt x="714375" y="9588"/>
                  </a:lnTo>
                  <a:lnTo>
                    <a:pt x="714375" y="63"/>
                  </a:lnTo>
                  <a:close/>
                </a:path>
                <a:path w="1343025" h="10159">
                  <a:moveTo>
                    <a:pt x="733425" y="63"/>
                  </a:moveTo>
                  <a:lnTo>
                    <a:pt x="723900" y="63"/>
                  </a:lnTo>
                  <a:lnTo>
                    <a:pt x="723900" y="9588"/>
                  </a:lnTo>
                  <a:lnTo>
                    <a:pt x="733425" y="9588"/>
                  </a:lnTo>
                  <a:lnTo>
                    <a:pt x="733425" y="63"/>
                  </a:lnTo>
                  <a:close/>
                </a:path>
                <a:path w="1343025" h="10159">
                  <a:moveTo>
                    <a:pt x="752475" y="63"/>
                  </a:moveTo>
                  <a:lnTo>
                    <a:pt x="742950" y="63"/>
                  </a:lnTo>
                  <a:lnTo>
                    <a:pt x="742950" y="9588"/>
                  </a:lnTo>
                  <a:lnTo>
                    <a:pt x="752475" y="9588"/>
                  </a:lnTo>
                  <a:lnTo>
                    <a:pt x="752475" y="63"/>
                  </a:lnTo>
                  <a:close/>
                </a:path>
                <a:path w="1343025" h="10159">
                  <a:moveTo>
                    <a:pt x="771525" y="63"/>
                  </a:moveTo>
                  <a:lnTo>
                    <a:pt x="762000" y="63"/>
                  </a:lnTo>
                  <a:lnTo>
                    <a:pt x="762000" y="9588"/>
                  </a:lnTo>
                  <a:lnTo>
                    <a:pt x="771525" y="9588"/>
                  </a:lnTo>
                  <a:lnTo>
                    <a:pt x="771525" y="63"/>
                  </a:lnTo>
                  <a:close/>
                </a:path>
                <a:path w="1343025" h="10159">
                  <a:moveTo>
                    <a:pt x="790575" y="50"/>
                  </a:moveTo>
                  <a:lnTo>
                    <a:pt x="781050" y="63"/>
                  </a:lnTo>
                  <a:lnTo>
                    <a:pt x="781050" y="9588"/>
                  </a:lnTo>
                  <a:lnTo>
                    <a:pt x="790575" y="9575"/>
                  </a:lnTo>
                  <a:lnTo>
                    <a:pt x="790575" y="50"/>
                  </a:lnTo>
                  <a:close/>
                </a:path>
                <a:path w="1343025" h="10159">
                  <a:moveTo>
                    <a:pt x="809625" y="50"/>
                  </a:moveTo>
                  <a:lnTo>
                    <a:pt x="800100" y="50"/>
                  </a:lnTo>
                  <a:lnTo>
                    <a:pt x="800100" y="9575"/>
                  </a:lnTo>
                  <a:lnTo>
                    <a:pt x="809625" y="9575"/>
                  </a:lnTo>
                  <a:lnTo>
                    <a:pt x="809625" y="50"/>
                  </a:lnTo>
                  <a:close/>
                </a:path>
                <a:path w="1343025" h="10159">
                  <a:moveTo>
                    <a:pt x="828675" y="50"/>
                  </a:moveTo>
                  <a:lnTo>
                    <a:pt x="819150" y="50"/>
                  </a:lnTo>
                  <a:lnTo>
                    <a:pt x="819150" y="9575"/>
                  </a:lnTo>
                  <a:lnTo>
                    <a:pt x="828675" y="9575"/>
                  </a:lnTo>
                  <a:lnTo>
                    <a:pt x="828675" y="50"/>
                  </a:lnTo>
                  <a:close/>
                </a:path>
                <a:path w="1343025" h="10159">
                  <a:moveTo>
                    <a:pt x="847725" y="50"/>
                  </a:moveTo>
                  <a:lnTo>
                    <a:pt x="838200" y="50"/>
                  </a:lnTo>
                  <a:lnTo>
                    <a:pt x="838200" y="9575"/>
                  </a:lnTo>
                  <a:lnTo>
                    <a:pt x="847725" y="9575"/>
                  </a:lnTo>
                  <a:lnTo>
                    <a:pt x="847725" y="50"/>
                  </a:lnTo>
                  <a:close/>
                </a:path>
                <a:path w="1343025" h="10159">
                  <a:moveTo>
                    <a:pt x="866775" y="50"/>
                  </a:moveTo>
                  <a:lnTo>
                    <a:pt x="857250" y="50"/>
                  </a:lnTo>
                  <a:lnTo>
                    <a:pt x="857250" y="9575"/>
                  </a:lnTo>
                  <a:lnTo>
                    <a:pt x="866775" y="9575"/>
                  </a:lnTo>
                  <a:lnTo>
                    <a:pt x="866775" y="50"/>
                  </a:lnTo>
                  <a:close/>
                </a:path>
                <a:path w="1343025" h="10159">
                  <a:moveTo>
                    <a:pt x="885825" y="50"/>
                  </a:moveTo>
                  <a:lnTo>
                    <a:pt x="876300" y="50"/>
                  </a:lnTo>
                  <a:lnTo>
                    <a:pt x="876300" y="9575"/>
                  </a:lnTo>
                  <a:lnTo>
                    <a:pt x="885825" y="9575"/>
                  </a:lnTo>
                  <a:lnTo>
                    <a:pt x="885825" y="50"/>
                  </a:lnTo>
                  <a:close/>
                </a:path>
                <a:path w="1343025" h="10159">
                  <a:moveTo>
                    <a:pt x="904875" y="50"/>
                  </a:moveTo>
                  <a:lnTo>
                    <a:pt x="895350" y="50"/>
                  </a:lnTo>
                  <a:lnTo>
                    <a:pt x="895350" y="9575"/>
                  </a:lnTo>
                  <a:lnTo>
                    <a:pt x="904875" y="9575"/>
                  </a:lnTo>
                  <a:lnTo>
                    <a:pt x="904875" y="50"/>
                  </a:lnTo>
                  <a:close/>
                </a:path>
                <a:path w="1343025" h="10159">
                  <a:moveTo>
                    <a:pt x="923925" y="38"/>
                  </a:moveTo>
                  <a:lnTo>
                    <a:pt x="914400" y="38"/>
                  </a:lnTo>
                  <a:lnTo>
                    <a:pt x="914400" y="9563"/>
                  </a:lnTo>
                  <a:lnTo>
                    <a:pt x="923925" y="9563"/>
                  </a:lnTo>
                  <a:lnTo>
                    <a:pt x="923925" y="38"/>
                  </a:lnTo>
                  <a:close/>
                </a:path>
                <a:path w="1343025" h="10159">
                  <a:moveTo>
                    <a:pt x="942975" y="38"/>
                  </a:moveTo>
                  <a:lnTo>
                    <a:pt x="933450" y="38"/>
                  </a:lnTo>
                  <a:lnTo>
                    <a:pt x="933450" y="9563"/>
                  </a:lnTo>
                  <a:lnTo>
                    <a:pt x="942975" y="9563"/>
                  </a:lnTo>
                  <a:lnTo>
                    <a:pt x="942975" y="38"/>
                  </a:lnTo>
                  <a:close/>
                </a:path>
                <a:path w="1343025" h="10159">
                  <a:moveTo>
                    <a:pt x="962025" y="38"/>
                  </a:moveTo>
                  <a:lnTo>
                    <a:pt x="952500" y="38"/>
                  </a:lnTo>
                  <a:lnTo>
                    <a:pt x="952500" y="9563"/>
                  </a:lnTo>
                  <a:lnTo>
                    <a:pt x="962025" y="9563"/>
                  </a:lnTo>
                  <a:lnTo>
                    <a:pt x="962025" y="38"/>
                  </a:lnTo>
                  <a:close/>
                </a:path>
                <a:path w="1343025" h="10159">
                  <a:moveTo>
                    <a:pt x="981075" y="38"/>
                  </a:moveTo>
                  <a:lnTo>
                    <a:pt x="971550" y="38"/>
                  </a:lnTo>
                  <a:lnTo>
                    <a:pt x="971550" y="9563"/>
                  </a:lnTo>
                  <a:lnTo>
                    <a:pt x="981075" y="9563"/>
                  </a:lnTo>
                  <a:lnTo>
                    <a:pt x="981075" y="38"/>
                  </a:lnTo>
                  <a:close/>
                </a:path>
                <a:path w="1343025" h="10159">
                  <a:moveTo>
                    <a:pt x="1000125" y="38"/>
                  </a:moveTo>
                  <a:lnTo>
                    <a:pt x="990600" y="38"/>
                  </a:lnTo>
                  <a:lnTo>
                    <a:pt x="990600" y="9563"/>
                  </a:lnTo>
                  <a:lnTo>
                    <a:pt x="1000125" y="9563"/>
                  </a:lnTo>
                  <a:lnTo>
                    <a:pt x="1000125" y="38"/>
                  </a:lnTo>
                  <a:close/>
                </a:path>
                <a:path w="1343025" h="10159">
                  <a:moveTo>
                    <a:pt x="1019175" y="38"/>
                  </a:moveTo>
                  <a:lnTo>
                    <a:pt x="1009650" y="38"/>
                  </a:lnTo>
                  <a:lnTo>
                    <a:pt x="1009650" y="9563"/>
                  </a:lnTo>
                  <a:lnTo>
                    <a:pt x="1019175" y="9563"/>
                  </a:lnTo>
                  <a:lnTo>
                    <a:pt x="1019175" y="38"/>
                  </a:lnTo>
                  <a:close/>
                </a:path>
                <a:path w="1343025" h="10159">
                  <a:moveTo>
                    <a:pt x="1038225" y="25"/>
                  </a:moveTo>
                  <a:lnTo>
                    <a:pt x="1028700" y="38"/>
                  </a:lnTo>
                  <a:lnTo>
                    <a:pt x="1028700" y="9563"/>
                  </a:lnTo>
                  <a:lnTo>
                    <a:pt x="1038225" y="9550"/>
                  </a:lnTo>
                  <a:lnTo>
                    <a:pt x="1038225" y="25"/>
                  </a:lnTo>
                  <a:close/>
                </a:path>
                <a:path w="1343025" h="10159">
                  <a:moveTo>
                    <a:pt x="1057275" y="25"/>
                  </a:moveTo>
                  <a:lnTo>
                    <a:pt x="1047750" y="25"/>
                  </a:lnTo>
                  <a:lnTo>
                    <a:pt x="1047750" y="9550"/>
                  </a:lnTo>
                  <a:lnTo>
                    <a:pt x="1057275" y="9550"/>
                  </a:lnTo>
                  <a:lnTo>
                    <a:pt x="1057275" y="25"/>
                  </a:lnTo>
                  <a:close/>
                </a:path>
                <a:path w="1343025" h="10159">
                  <a:moveTo>
                    <a:pt x="1076325" y="25"/>
                  </a:moveTo>
                  <a:lnTo>
                    <a:pt x="1066800" y="25"/>
                  </a:lnTo>
                  <a:lnTo>
                    <a:pt x="1066800" y="9550"/>
                  </a:lnTo>
                  <a:lnTo>
                    <a:pt x="1076325" y="9550"/>
                  </a:lnTo>
                  <a:lnTo>
                    <a:pt x="1076325" y="25"/>
                  </a:lnTo>
                  <a:close/>
                </a:path>
                <a:path w="1343025" h="10159">
                  <a:moveTo>
                    <a:pt x="1095375" y="25"/>
                  </a:moveTo>
                  <a:lnTo>
                    <a:pt x="1085850" y="25"/>
                  </a:lnTo>
                  <a:lnTo>
                    <a:pt x="1085850" y="9550"/>
                  </a:lnTo>
                  <a:lnTo>
                    <a:pt x="1095375" y="9550"/>
                  </a:lnTo>
                  <a:lnTo>
                    <a:pt x="1095375" y="25"/>
                  </a:lnTo>
                  <a:close/>
                </a:path>
                <a:path w="1343025" h="10159">
                  <a:moveTo>
                    <a:pt x="1114425" y="25"/>
                  </a:moveTo>
                  <a:lnTo>
                    <a:pt x="1104900" y="25"/>
                  </a:lnTo>
                  <a:lnTo>
                    <a:pt x="1104900" y="9550"/>
                  </a:lnTo>
                  <a:lnTo>
                    <a:pt x="1114425" y="9550"/>
                  </a:lnTo>
                  <a:lnTo>
                    <a:pt x="1114425" y="25"/>
                  </a:lnTo>
                  <a:close/>
                </a:path>
                <a:path w="1343025" h="10159">
                  <a:moveTo>
                    <a:pt x="1133475" y="25"/>
                  </a:moveTo>
                  <a:lnTo>
                    <a:pt x="1123950" y="25"/>
                  </a:lnTo>
                  <a:lnTo>
                    <a:pt x="1123950" y="9550"/>
                  </a:lnTo>
                  <a:lnTo>
                    <a:pt x="1133475" y="9550"/>
                  </a:lnTo>
                  <a:lnTo>
                    <a:pt x="1133475" y="25"/>
                  </a:lnTo>
                  <a:close/>
                </a:path>
                <a:path w="1343025" h="10159">
                  <a:moveTo>
                    <a:pt x="1152525" y="25"/>
                  </a:moveTo>
                  <a:lnTo>
                    <a:pt x="1143000" y="25"/>
                  </a:lnTo>
                  <a:lnTo>
                    <a:pt x="1143000" y="9550"/>
                  </a:lnTo>
                  <a:lnTo>
                    <a:pt x="1152525" y="9550"/>
                  </a:lnTo>
                  <a:lnTo>
                    <a:pt x="1152525" y="25"/>
                  </a:lnTo>
                  <a:close/>
                </a:path>
                <a:path w="1343025" h="10159">
                  <a:moveTo>
                    <a:pt x="1171575" y="12"/>
                  </a:moveTo>
                  <a:lnTo>
                    <a:pt x="1162050" y="12"/>
                  </a:lnTo>
                  <a:lnTo>
                    <a:pt x="1162050" y="9537"/>
                  </a:lnTo>
                  <a:lnTo>
                    <a:pt x="1171575" y="9537"/>
                  </a:lnTo>
                  <a:lnTo>
                    <a:pt x="1171575" y="12"/>
                  </a:lnTo>
                  <a:close/>
                </a:path>
                <a:path w="1343025" h="10159">
                  <a:moveTo>
                    <a:pt x="1190625" y="12"/>
                  </a:moveTo>
                  <a:lnTo>
                    <a:pt x="1181100" y="12"/>
                  </a:lnTo>
                  <a:lnTo>
                    <a:pt x="1181100" y="9537"/>
                  </a:lnTo>
                  <a:lnTo>
                    <a:pt x="1190625" y="9537"/>
                  </a:lnTo>
                  <a:lnTo>
                    <a:pt x="1190625" y="12"/>
                  </a:lnTo>
                  <a:close/>
                </a:path>
                <a:path w="1343025" h="10159">
                  <a:moveTo>
                    <a:pt x="1209675" y="12"/>
                  </a:moveTo>
                  <a:lnTo>
                    <a:pt x="1200150" y="12"/>
                  </a:lnTo>
                  <a:lnTo>
                    <a:pt x="1200150" y="9537"/>
                  </a:lnTo>
                  <a:lnTo>
                    <a:pt x="1209675" y="9537"/>
                  </a:lnTo>
                  <a:lnTo>
                    <a:pt x="1209675" y="12"/>
                  </a:lnTo>
                  <a:close/>
                </a:path>
                <a:path w="1343025" h="10159">
                  <a:moveTo>
                    <a:pt x="1228725" y="12"/>
                  </a:moveTo>
                  <a:lnTo>
                    <a:pt x="1219200" y="12"/>
                  </a:lnTo>
                  <a:lnTo>
                    <a:pt x="1219200" y="9537"/>
                  </a:lnTo>
                  <a:lnTo>
                    <a:pt x="1228725" y="9537"/>
                  </a:lnTo>
                  <a:lnTo>
                    <a:pt x="1228725" y="12"/>
                  </a:lnTo>
                  <a:close/>
                </a:path>
                <a:path w="1343025" h="10159">
                  <a:moveTo>
                    <a:pt x="1247775" y="12"/>
                  </a:moveTo>
                  <a:lnTo>
                    <a:pt x="1238250" y="12"/>
                  </a:lnTo>
                  <a:lnTo>
                    <a:pt x="1238250" y="9537"/>
                  </a:lnTo>
                  <a:lnTo>
                    <a:pt x="1247775" y="9537"/>
                  </a:lnTo>
                  <a:lnTo>
                    <a:pt x="1247775" y="12"/>
                  </a:lnTo>
                  <a:close/>
                </a:path>
                <a:path w="1343025" h="10159">
                  <a:moveTo>
                    <a:pt x="1266825" y="12"/>
                  </a:moveTo>
                  <a:lnTo>
                    <a:pt x="1257300" y="12"/>
                  </a:lnTo>
                  <a:lnTo>
                    <a:pt x="1257300" y="9537"/>
                  </a:lnTo>
                  <a:lnTo>
                    <a:pt x="1266825" y="9537"/>
                  </a:lnTo>
                  <a:lnTo>
                    <a:pt x="1266825" y="12"/>
                  </a:lnTo>
                  <a:close/>
                </a:path>
                <a:path w="1343025" h="10159">
                  <a:moveTo>
                    <a:pt x="1285875" y="0"/>
                  </a:moveTo>
                  <a:lnTo>
                    <a:pt x="1276350" y="12"/>
                  </a:lnTo>
                  <a:lnTo>
                    <a:pt x="1276350" y="9537"/>
                  </a:lnTo>
                  <a:lnTo>
                    <a:pt x="1285875" y="9525"/>
                  </a:lnTo>
                  <a:lnTo>
                    <a:pt x="1285875" y="0"/>
                  </a:lnTo>
                  <a:close/>
                </a:path>
                <a:path w="1343025" h="10159">
                  <a:moveTo>
                    <a:pt x="1304925" y="0"/>
                  </a:moveTo>
                  <a:lnTo>
                    <a:pt x="1295400" y="0"/>
                  </a:lnTo>
                  <a:lnTo>
                    <a:pt x="1295400" y="9525"/>
                  </a:lnTo>
                  <a:lnTo>
                    <a:pt x="1304925" y="9525"/>
                  </a:lnTo>
                  <a:lnTo>
                    <a:pt x="1304925" y="0"/>
                  </a:lnTo>
                  <a:close/>
                </a:path>
                <a:path w="1343025" h="10159">
                  <a:moveTo>
                    <a:pt x="1323975" y="0"/>
                  </a:moveTo>
                  <a:lnTo>
                    <a:pt x="1314450" y="0"/>
                  </a:lnTo>
                  <a:lnTo>
                    <a:pt x="1314450" y="9525"/>
                  </a:lnTo>
                  <a:lnTo>
                    <a:pt x="1323975" y="9525"/>
                  </a:lnTo>
                  <a:lnTo>
                    <a:pt x="1323975" y="0"/>
                  </a:lnTo>
                  <a:close/>
                </a:path>
                <a:path w="1343025" h="10159">
                  <a:moveTo>
                    <a:pt x="1343025" y="0"/>
                  </a:moveTo>
                  <a:lnTo>
                    <a:pt x="1333500" y="0"/>
                  </a:lnTo>
                  <a:lnTo>
                    <a:pt x="1333500" y="9525"/>
                  </a:lnTo>
                  <a:lnTo>
                    <a:pt x="1343025" y="9525"/>
                  </a:lnTo>
                  <a:lnTo>
                    <a:pt x="13430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033683" y="7494765"/>
              <a:ext cx="1343025" cy="10160"/>
            </a:xfrm>
            <a:custGeom>
              <a:avLst/>
              <a:gdLst/>
              <a:ahLst/>
              <a:cxnLst/>
              <a:rect l="l" t="t" r="r" b="b"/>
              <a:pathLst>
                <a:path w="1343025" h="10159">
                  <a:moveTo>
                    <a:pt x="9525" y="139"/>
                  </a:moveTo>
                  <a:lnTo>
                    <a:pt x="0" y="139"/>
                  </a:lnTo>
                  <a:lnTo>
                    <a:pt x="0" y="9664"/>
                  </a:lnTo>
                  <a:lnTo>
                    <a:pt x="9525" y="9664"/>
                  </a:lnTo>
                  <a:lnTo>
                    <a:pt x="9525" y="139"/>
                  </a:lnTo>
                  <a:close/>
                </a:path>
                <a:path w="1343025" h="10159">
                  <a:moveTo>
                    <a:pt x="28575" y="139"/>
                  </a:moveTo>
                  <a:lnTo>
                    <a:pt x="19050" y="139"/>
                  </a:lnTo>
                  <a:lnTo>
                    <a:pt x="19050" y="9664"/>
                  </a:lnTo>
                  <a:lnTo>
                    <a:pt x="28575" y="9664"/>
                  </a:lnTo>
                  <a:lnTo>
                    <a:pt x="28575" y="139"/>
                  </a:lnTo>
                  <a:close/>
                </a:path>
                <a:path w="1343025" h="10159">
                  <a:moveTo>
                    <a:pt x="47625" y="139"/>
                  </a:moveTo>
                  <a:lnTo>
                    <a:pt x="38100" y="139"/>
                  </a:lnTo>
                  <a:lnTo>
                    <a:pt x="38100" y="9664"/>
                  </a:lnTo>
                  <a:lnTo>
                    <a:pt x="47625" y="9664"/>
                  </a:lnTo>
                  <a:lnTo>
                    <a:pt x="47625" y="139"/>
                  </a:lnTo>
                  <a:close/>
                </a:path>
                <a:path w="1343025" h="10159">
                  <a:moveTo>
                    <a:pt x="66675" y="139"/>
                  </a:moveTo>
                  <a:lnTo>
                    <a:pt x="57150" y="139"/>
                  </a:lnTo>
                  <a:lnTo>
                    <a:pt x="57150" y="9664"/>
                  </a:lnTo>
                  <a:lnTo>
                    <a:pt x="66675" y="9664"/>
                  </a:lnTo>
                  <a:lnTo>
                    <a:pt x="66675" y="139"/>
                  </a:lnTo>
                  <a:close/>
                </a:path>
                <a:path w="1343025" h="10159">
                  <a:moveTo>
                    <a:pt x="85725" y="127"/>
                  </a:moveTo>
                  <a:lnTo>
                    <a:pt x="76200" y="127"/>
                  </a:lnTo>
                  <a:lnTo>
                    <a:pt x="76200" y="9652"/>
                  </a:lnTo>
                  <a:lnTo>
                    <a:pt x="85725" y="9652"/>
                  </a:lnTo>
                  <a:lnTo>
                    <a:pt x="85725" y="127"/>
                  </a:lnTo>
                  <a:close/>
                </a:path>
                <a:path w="1343025" h="10159">
                  <a:moveTo>
                    <a:pt x="104775" y="127"/>
                  </a:moveTo>
                  <a:lnTo>
                    <a:pt x="95250" y="127"/>
                  </a:lnTo>
                  <a:lnTo>
                    <a:pt x="95250" y="9652"/>
                  </a:lnTo>
                  <a:lnTo>
                    <a:pt x="104775" y="9652"/>
                  </a:lnTo>
                  <a:lnTo>
                    <a:pt x="104775" y="127"/>
                  </a:lnTo>
                  <a:close/>
                </a:path>
                <a:path w="1343025" h="10159">
                  <a:moveTo>
                    <a:pt x="123825" y="127"/>
                  </a:moveTo>
                  <a:lnTo>
                    <a:pt x="114300" y="127"/>
                  </a:lnTo>
                  <a:lnTo>
                    <a:pt x="114300" y="9652"/>
                  </a:lnTo>
                  <a:lnTo>
                    <a:pt x="123825" y="9652"/>
                  </a:lnTo>
                  <a:lnTo>
                    <a:pt x="123825" y="127"/>
                  </a:lnTo>
                  <a:close/>
                </a:path>
                <a:path w="1343025" h="10159">
                  <a:moveTo>
                    <a:pt x="142875" y="127"/>
                  </a:moveTo>
                  <a:lnTo>
                    <a:pt x="133350" y="127"/>
                  </a:lnTo>
                  <a:lnTo>
                    <a:pt x="133350" y="9652"/>
                  </a:lnTo>
                  <a:lnTo>
                    <a:pt x="142875" y="9652"/>
                  </a:lnTo>
                  <a:lnTo>
                    <a:pt x="142875" y="127"/>
                  </a:lnTo>
                  <a:close/>
                </a:path>
                <a:path w="1343025" h="10159">
                  <a:moveTo>
                    <a:pt x="161925" y="127"/>
                  </a:moveTo>
                  <a:lnTo>
                    <a:pt x="152400" y="127"/>
                  </a:lnTo>
                  <a:lnTo>
                    <a:pt x="152400" y="9652"/>
                  </a:lnTo>
                  <a:lnTo>
                    <a:pt x="161925" y="9652"/>
                  </a:lnTo>
                  <a:lnTo>
                    <a:pt x="161925" y="127"/>
                  </a:lnTo>
                  <a:close/>
                </a:path>
                <a:path w="1343025" h="10159">
                  <a:moveTo>
                    <a:pt x="180975" y="127"/>
                  </a:moveTo>
                  <a:lnTo>
                    <a:pt x="171450" y="127"/>
                  </a:lnTo>
                  <a:lnTo>
                    <a:pt x="171450" y="9652"/>
                  </a:lnTo>
                  <a:lnTo>
                    <a:pt x="180975" y="9652"/>
                  </a:lnTo>
                  <a:lnTo>
                    <a:pt x="180975" y="127"/>
                  </a:lnTo>
                  <a:close/>
                </a:path>
                <a:path w="1343025" h="10159">
                  <a:moveTo>
                    <a:pt x="200025" y="114"/>
                  </a:moveTo>
                  <a:lnTo>
                    <a:pt x="190500" y="127"/>
                  </a:lnTo>
                  <a:lnTo>
                    <a:pt x="190500" y="9652"/>
                  </a:lnTo>
                  <a:lnTo>
                    <a:pt x="200025" y="9639"/>
                  </a:lnTo>
                  <a:lnTo>
                    <a:pt x="200025" y="114"/>
                  </a:lnTo>
                  <a:close/>
                </a:path>
                <a:path w="1343025" h="10159">
                  <a:moveTo>
                    <a:pt x="219075" y="114"/>
                  </a:moveTo>
                  <a:lnTo>
                    <a:pt x="209550" y="114"/>
                  </a:lnTo>
                  <a:lnTo>
                    <a:pt x="209550" y="9639"/>
                  </a:lnTo>
                  <a:lnTo>
                    <a:pt x="219075" y="9639"/>
                  </a:lnTo>
                  <a:lnTo>
                    <a:pt x="219075" y="114"/>
                  </a:lnTo>
                  <a:close/>
                </a:path>
                <a:path w="1343025" h="10159">
                  <a:moveTo>
                    <a:pt x="238125" y="114"/>
                  </a:moveTo>
                  <a:lnTo>
                    <a:pt x="228600" y="114"/>
                  </a:lnTo>
                  <a:lnTo>
                    <a:pt x="228600" y="9639"/>
                  </a:lnTo>
                  <a:lnTo>
                    <a:pt x="238125" y="9639"/>
                  </a:lnTo>
                  <a:lnTo>
                    <a:pt x="238125" y="114"/>
                  </a:lnTo>
                  <a:close/>
                </a:path>
                <a:path w="1343025" h="10159">
                  <a:moveTo>
                    <a:pt x="257175" y="114"/>
                  </a:moveTo>
                  <a:lnTo>
                    <a:pt x="247650" y="114"/>
                  </a:lnTo>
                  <a:lnTo>
                    <a:pt x="247650" y="9639"/>
                  </a:lnTo>
                  <a:lnTo>
                    <a:pt x="257175" y="9639"/>
                  </a:lnTo>
                  <a:lnTo>
                    <a:pt x="257175" y="114"/>
                  </a:lnTo>
                  <a:close/>
                </a:path>
                <a:path w="1343025" h="10159">
                  <a:moveTo>
                    <a:pt x="276225" y="114"/>
                  </a:moveTo>
                  <a:lnTo>
                    <a:pt x="266700" y="114"/>
                  </a:lnTo>
                  <a:lnTo>
                    <a:pt x="266700" y="9639"/>
                  </a:lnTo>
                  <a:lnTo>
                    <a:pt x="276225" y="9639"/>
                  </a:lnTo>
                  <a:lnTo>
                    <a:pt x="276225" y="114"/>
                  </a:lnTo>
                  <a:close/>
                </a:path>
                <a:path w="1343025" h="10159">
                  <a:moveTo>
                    <a:pt x="295275" y="114"/>
                  </a:moveTo>
                  <a:lnTo>
                    <a:pt x="285750" y="114"/>
                  </a:lnTo>
                  <a:lnTo>
                    <a:pt x="285750" y="9639"/>
                  </a:lnTo>
                  <a:lnTo>
                    <a:pt x="295275" y="9639"/>
                  </a:lnTo>
                  <a:lnTo>
                    <a:pt x="295275" y="114"/>
                  </a:lnTo>
                  <a:close/>
                </a:path>
                <a:path w="1343025" h="10159">
                  <a:moveTo>
                    <a:pt x="314325" y="101"/>
                  </a:moveTo>
                  <a:lnTo>
                    <a:pt x="304800" y="114"/>
                  </a:lnTo>
                  <a:lnTo>
                    <a:pt x="304800" y="9639"/>
                  </a:lnTo>
                  <a:lnTo>
                    <a:pt x="314325" y="9626"/>
                  </a:lnTo>
                  <a:lnTo>
                    <a:pt x="314325" y="101"/>
                  </a:lnTo>
                  <a:close/>
                </a:path>
                <a:path w="1343025" h="10159">
                  <a:moveTo>
                    <a:pt x="333375" y="101"/>
                  </a:moveTo>
                  <a:lnTo>
                    <a:pt x="323850" y="101"/>
                  </a:lnTo>
                  <a:lnTo>
                    <a:pt x="323850" y="9626"/>
                  </a:lnTo>
                  <a:lnTo>
                    <a:pt x="333375" y="9626"/>
                  </a:lnTo>
                  <a:lnTo>
                    <a:pt x="333375" y="101"/>
                  </a:lnTo>
                  <a:close/>
                </a:path>
                <a:path w="1343025" h="10159">
                  <a:moveTo>
                    <a:pt x="352425" y="101"/>
                  </a:moveTo>
                  <a:lnTo>
                    <a:pt x="342900" y="101"/>
                  </a:lnTo>
                  <a:lnTo>
                    <a:pt x="342900" y="9626"/>
                  </a:lnTo>
                  <a:lnTo>
                    <a:pt x="352425" y="9626"/>
                  </a:lnTo>
                  <a:lnTo>
                    <a:pt x="352425" y="101"/>
                  </a:lnTo>
                  <a:close/>
                </a:path>
                <a:path w="1343025" h="10159">
                  <a:moveTo>
                    <a:pt x="371475" y="101"/>
                  </a:moveTo>
                  <a:lnTo>
                    <a:pt x="361950" y="101"/>
                  </a:lnTo>
                  <a:lnTo>
                    <a:pt x="361950" y="9626"/>
                  </a:lnTo>
                  <a:lnTo>
                    <a:pt x="371475" y="9626"/>
                  </a:lnTo>
                  <a:lnTo>
                    <a:pt x="371475" y="101"/>
                  </a:lnTo>
                  <a:close/>
                </a:path>
                <a:path w="1343025" h="10159">
                  <a:moveTo>
                    <a:pt x="390525" y="101"/>
                  </a:moveTo>
                  <a:lnTo>
                    <a:pt x="381000" y="101"/>
                  </a:lnTo>
                  <a:lnTo>
                    <a:pt x="381000" y="9626"/>
                  </a:lnTo>
                  <a:lnTo>
                    <a:pt x="390525" y="9626"/>
                  </a:lnTo>
                  <a:lnTo>
                    <a:pt x="390525" y="101"/>
                  </a:lnTo>
                  <a:close/>
                </a:path>
                <a:path w="1343025" h="10159">
                  <a:moveTo>
                    <a:pt x="409575" y="101"/>
                  </a:moveTo>
                  <a:lnTo>
                    <a:pt x="400050" y="101"/>
                  </a:lnTo>
                  <a:lnTo>
                    <a:pt x="400050" y="9626"/>
                  </a:lnTo>
                  <a:lnTo>
                    <a:pt x="409575" y="9626"/>
                  </a:lnTo>
                  <a:lnTo>
                    <a:pt x="409575" y="101"/>
                  </a:lnTo>
                  <a:close/>
                </a:path>
                <a:path w="1343025" h="10159">
                  <a:moveTo>
                    <a:pt x="428625" y="101"/>
                  </a:moveTo>
                  <a:lnTo>
                    <a:pt x="419100" y="101"/>
                  </a:lnTo>
                  <a:lnTo>
                    <a:pt x="419100" y="9626"/>
                  </a:lnTo>
                  <a:lnTo>
                    <a:pt x="428625" y="9626"/>
                  </a:lnTo>
                  <a:lnTo>
                    <a:pt x="428625" y="101"/>
                  </a:lnTo>
                  <a:close/>
                </a:path>
                <a:path w="1343025" h="10159">
                  <a:moveTo>
                    <a:pt x="447675" y="88"/>
                  </a:moveTo>
                  <a:lnTo>
                    <a:pt x="438150" y="88"/>
                  </a:lnTo>
                  <a:lnTo>
                    <a:pt x="438150" y="9613"/>
                  </a:lnTo>
                  <a:lnTo>
                    <a:pt x="447675" y="9613"/>
                  </a:lnTo>
                  <a:lnTo>
                    <a:pt x="447675" y="88"/>
                  </a:lnTo>
                  <a:close/>
                </a:path>
                <a:path w="1343025" h="10159">
                  <a:moveTo>
                    <a:pt x="466725" y="88"/>
                  </a:moveTo>
                  <a:lnTo>
                    <a:pt x="457200" y="88"/>
                  </a:lnTo>
                  <a:lnTo>
                    <a:pt x="457200" y="9613"/>
                  </a:lnTo>
                  <a:lnTo>
                    <a:pt x="466725" y="9613"/>
                  </a:lnTo>
                  <a:lnTo>
                    <a:pt x="466725" y="88"/>
                  </a:lnTo>
                  <a:close/>
                </a:path>
                <a:path w="1343025" h="10159">
                  <a:moveTo>
                    <a:pt x="485775" y="88"/>
                  </a:moveTo>
                  <a:lnTo>
                    <a:pt x="476250" y="88"/>
                  </a:lnTo>
                  <a:lnTo>
                    <a:pt x="476250" y="9613"/>
                  </a:lnTo>
                  <a:lnTo>
                    <a:pt x="485775" y="9613"/>
                  </a:lnTo>
                  <a:lnTo>
                    <a:pt x="485775" y="88"/>
                  </a:lnTo>
                  <a:close/>
                </a:path>
                <a:path w="1343025" h="10159">
                  <a:moveTo>
                    <a:pt x="504825" y="88"/>
                  </a:moveTo>
                  <a:lnTo>
                    <a:pt x="495300" y="88"/>
                  </a:lnTo>
                  <a:lnTo>
                    <a:pt x="495300" y="9613"/>
                  </a:lnTo>
                  <a:lnTo>
                    <a:pt x="504825" y="9613"/>
                  </a:lnTo>
                  <a:lnTo>
                    <a:pt x="504825" y="88"/>
                  </a:lnTo>
                  <a:close/>
                </a:path>
                <a:path w="1343025" h="10159">
                  <a:moveTo>
                    <a:pt x="523875" y="88"/>
                  </a:moveTo>
                  <a:lnTo>
                    <a:pt x="514350" y="88"/>
                  </a:lnTo>
                  <a:lnTo>
                    <a:pt x="514350" y="9613"/>
                  </a:lnTo>
                  <a:lnTo>
                    <a:pt x="523875" y="9613"/>
                  </a:lnTo>
                  <a:lnTo>
                    <a:pt x="523875" y="88"/>
                  </a:lnTo>
                  <a:close/>
                </a:path>
                <a:path w="1343025" h="10159">
                  <a:moveTo>
                    <a:pt x="542925" y="88"/>
                  </a:moveTo>
                  <a:lnTo>
                    <a:pt x="533400" y="88"/>
                  </a:lnTo>
                  <a:lnTo>
                    <a:pt x="533400" y="9613"/>
                  </a:lnTo>
                  <a:lnTo>
                    <a:pt x="542925" y="9613"/>
                  </a:lnTo>
                  <a:lnTo>
                    <a:pt x="542925" y="88"/>
                  </a:lnTo>
                  <a:close/>
                </a:path>
                <a:path w="1343025" h="10159">
                  <a:moveTo>
                    <a:pt x="561975" y="76"/>
                  </a:moveTo>
                  <a:lnTo>
                    <a:pt x="552450" y="88"/>
                  </a:lnTo>
                  <a:lnTo>
                    <a:pt x="552450" y="9613"/>
                  </a:lnTo>
                  <a:lnTo>
                    <a:pt x="561975" y="9601"/>
                  </a:lnTo>
                  <a:lnTo>
                    <a:pt x="561975" y="76"/>
                  </a:lnTo>
                  <a:close/>
                </a:path>
                <a:path w="1343025" h="10159">
                  <a:moveTo>
                    <a:pt x="581025" y="76"/>
                  </a:moveTo>
                  <a:lnTo>
                    <a:pt x="571500" y="76"/>
                  </a:lnTo>
                  <a:lnTo>
                    <a:pt x="571500" y="9601"/>
                  </a:lnTo>
                  <a:lnTo>
                    <a:pt x="581025" y="9601"/>
                  </a:lnTo>
                  <a:lnTo>
                    <a:pt x="581025" y="76"/>
                  </a:lnTo>
                  <a:close/>
                </a:path>
                <a:path w="1343025" h="10159">
                  <a:moveTo>
                    <a:pt x="600075" y="76"/>
                  </a:moveTo>
                  <a:lnTo>
                    <a:pt x="590550" y="76"/>
                  </a:lnTo>
                  <a:lnTo>
                    <a:pt x="590550" y="9601"/>
                  </a:lnTo>
                  <a:lnTo>
                    <a:pt x="600075" y="9601"/>
                  </a:lnTo>
                  <a:lnTo>
                    <a:pt x="600075" y="76"/>
                  </a:lnTo>
                  <a:close/>
                </a:path>
                <a:path w="1343025" h="10159">
                  <a:moveTo>
                    <a:pt x="619125" y="76"/>
                  </a:moveTo>
                  <a:lnTo>
                    <a:pt x="609600" y="76"/>
                  </a:lnTo>
                  <a:lnTo>
                    <a:pt x="609600" y="9601"/>
                  </a:lnTo>
                  <a:lnTo>
                    <a:pt x="619125" y="9601"/>
                  </a:lnTo>
                  <a:lnTo>
                    <a:pt x="619125" y="76"/>
                  </a:lnTo>
                  <a:close/>
                </a:path>
                <a:path w="1343025" h="10159">
                  <a:moveTo>
                    <a:pt x="638175" y="76"/>
                  </a:moveTo>
                  <a:lnTo>
                    <a:pt x="628650" y="76"/>
                  </a:lnTo>
                  <a:lnTo>
                    <a:pt x="628650" y="9601"/>
                  </a:lnTo>
                  <a:lnTo>
                    <a:pt x="638175" y="9601"/>
                  </a:lnTo>
                  <a:lnTo>
                    <a:pt x="638175" y="76"/>
                  </a:lnTo>
                  <a:close/>
                </a:path>
                <a:path w="1343025" h="10159">
                  <a:moveTo>
                    <a:pt x="657225" y="76"/>
                  </a:moveTo>
                  <a:lnTo>
                    <a:pt x="647700" y="76"/>
                  </a:lnTo>
                  <a:lnTo>
                    <a:pt x="647700" y="9601"/>
                  </a:lnTo>
                  <a:lnTo>
                    <a:pt x="657225" y="9601"/>
                  </a:lnTo>
                  <a:lnTo>
                    <a:pt x="657225" y="76"/>
                  </a:lnTo>
                  <a:close/>
                </a:path>
                <a:path w="1343025" h="10159">
                  <a:moveTo>
                    <a:pt x="676275" y="76"/>
                  </a:moveTo>
                  <a:lnTo>
                    <a:pt x="666750" y="76"/>
                  </a:lnTo>
                  <a:lnTo>
                    <a:pt x="666750" y="9601"/>
                  </a:lnTo>
                  <a:lnTo>
                    <a:pt x="676275" y="9601"/>
                  </a:lnTo>
                  <a:lnTo>
                    <a:pt x="676275" y="76"/>
                  </a:lnTo>
                  <a:close/>
                </a:path>
                <a:path w="1343025" h="10159">
                  <a:moveTo>
                    <a:pt x="695325" y="63"/>
                  </a:moveTo>
                  <a:lnTo>
                    <a:pt x="685800" y="63"/>
                  </a:lnTo>
                  <a:lnTo>
                    <a:pt x="685800" y="9588"/>
                  </a:lnTo>
                  <a:lnTo>
                    <a:pt x="695325" y="9588"/>
                  </a:lnTo>
                  <a:lnTo>
                    <a:pt x="695325" y="63"/>
                  </a:lnTo>
                  <a:close/>
                </a:path>
                <a:path w="1343025" h="10159">
                  <a:moveTo>
                    <a:pt x="714375" y="63"/>
                  </a:moveTo>
                  <a:lnTo>
                    <a:pt x="704850" y="63"/>
                  </a:lnTo>
                  <a:lnTo>
                    <a:pt x="704850" y="9588"/>
                  </a:lnTo>
                  <a:lnTo>
                    <a:pt x="714375" y="9588"/>
                  </a:lnTo>
                  <a:lnTo>
                    <a:pt x="714375" y="63"/>
                  </a:lnTo>
                  <a:close/>
                </a:path>
                <a:path w="1343025" h="10159">
                  <a:moveTo>
                    <a:pt x="733425" y="63"/>
                  </a:moveTo>
                  <a:lnTo>
                    <a:pt x="723900" y="63"/>
                  </a:lnTo>
                  <a:lnTo>
                    <a:pt x="723900" y="9588"/>
                  </a:lnTo>
                  <a:lnTo>
                    <a:pt x="733425" y="9588"/>
                  </a:lnTo>
                  <a:lnTo>
                    <a:pt x="733425" y="63"/>
                  </a:lnTo>
                  <a:close/>
                </a:path>
                <a:path w="1343025" h="10159">
                  <a:moveTo>
                    <a:pt x="752475" y="63"/>
                  </a:moveTo>
                  <a:lnTo>
                    <a:pt x="742950" y="63"/>
                  </a:lnTo>
                  <a:lnTo>
                    <a:pt x="742950" y="9588"/>
                  </a:lnTo>
                  <a:lnTo>
                    <a:pt x="752475" y="9588"/>
                  </a:lnTo>
                  <a:lnTo>
                    <a:pt x="752475" y="63"/>
                  </a:lnTo>
                  <a:close/>
                </a:path>
                <a:path w="1343025" h="10159">
                  <a:moveTo>
                    <a:pt x="771525" y="63"/>
                  </a:moveTo>
                  <a:lnTo>
                    <a:pt x="762000" y="63"/>
                  </a:lnTo>
                  <a:lnTo>
                    <a:pt x="762000" y="9588"/>
                  </a:lnTo>
                  <a:lnTo>
                    <a:pt x="771525" y="9588"/>
                  </a:lnTo>
                  <a:lnTo>
                    <a:pt x="771525" y="63"/>
                  </a:lnTo>
                  <a:close/>
                </a:path>
                <a:path w="1343025" h="10159">
                  <a:moveTo>
                    <a:pt x="790575" y="63"/>
                  </a:moveTo>
                  <a:lnTo>
                    <a:pt x="781050" y="63"/>
                  </a:lnTo>
                  <a:lnTo>
                    <a:pt x="781050" y="9588"/>
                  </a:lnTo>
                  <a:lnTo>
                    <a:pt x="790575" y="9588"/>
                  </a:lnTo>
                  <a:lnTo>
                    <a:pt x="790575" y="63"/>
                  </a:lnTo>
                  <a:close/>
                </a:path>
                <a:path w="1343025" h="10159">
                  <a:moveTo>
                    <a:pt x="809625" y="50"/>
                  </a:moveTo>
                  <a:lnTo>
                    <a:pt x="800100" y="63"/>
                  </a:lnTo>
                  <a:lnTo>
                    <a:pt x="800100" y="9588"/>
                  </a:lnTo>
                  <a:lnTo>
                    <a:pt x="809625" y="9575"/>
                  </a:lnTo>
                  <a:lnTo>
                    <a:pt x="809625" y="50"/>
                  </a:lnTo>
                  <a:close/>
                </a:path>
                <a:path w="1343025" h="10159">
                  <a:moveTo>
                    <a:pt x="828675" y="50"/>
                  </a:moveTo>
                  <a:lnTo>
                    <a:pt x="819150" y="50"/>
                  </a:lnTo>
                  <a:lnTo>
                    <a:pt x="819150" y="9575"/>
                  </a:lnTo>
                  <a:lnTo>
                    <a:pt x="828675" y="9575"/>
                  </a:lnTo>
                  <a:lnTo>
                    <a:pt x="828675" y="50"/>
                  </a:lnTo>
                  <a:close/>
                </a:path>
                <a:path w="1343025" h="10159">
                  <a:moveTo>
                    <a:pt x="847725" y="50"/>
                  </a:moveTo>
                  <a:lnTo>
                    <a:pt x="838200" y="50"/>
                  </a:lnTo>
                  <a:lnTo>
                    <a:pt x="838200" y="9575"/>
                  </a:lnTo>
                  <a:lnTo>
                    <a:pt x="847725" y="9575"/>
                  </a:lnTo>
                  <a:lnTo>
                    <a:pt x="847725" y="50"/>
                  </a:lnTo>
                  <a:close/>
                </a:path>
                <a:path w="1343025" h="10159">
                  <a:moveTo>
                    <a:pt x="866775" y="50"/>
                  </a:moveTo>
                  <a:lnTo>
                    <a:pt x="857250" y="50"/>
                  </a:lnTo>
                  <a:lnTo>
                    <a:pt x="857250" y="9575"/>
                  </a:lnTo>
                  <a:lnTo>
                    <a:pt x="866775" y="9575"/>
                  </a:lnTo>
                  <a:lnTo>
                    <a:pt x="866775" y="50"/>
                  </a:lnTo>
                  <a:close/>
                </a:path>
                <a:path w="1343025" h="10159">
                  <a:moveTo>
                    <a:pt x="885825" y="50"/>
                  </a:moveTo>
                  <a:lnTo>
                    <a:pt x="876300" y="50"/>
                  </a:lnTo>
                  <a:lnTo>
                    <a:pt x="876300" y="9575"/>
                  </a:lnTo>
                  <a:lnTo>
                    <a:pt x="885825" y="9575"/>
                  </a:lnTo>
                  <a:lnTo>
                    <a:pt x="885825" y="50"/>
                  </a:lnTo>
                  <a:close/>
                </a:path>
                <a:path w="1343025" h="10159">
                  <a:moveTo>
                    <a:pt x="904875" y="50"/>
                  </a:moveTo>
                  <a:lnTo>
                    <a:pt x="895350" y="50"/>
                  </a:lnTo>
                  <a:lnTo>
                    <a:pt x="895350" y="9575"/>
                  </a:lnTo>
                  <a:lnTo>
                    <a:pt x="904875" y="9575"/>
                  </a:lnTo>
                  <a:lnTo>
                    <a:pt x="904875" y="50"/>
                  </a:lnTo>
                  <a:close/>
                </a:path>
                <a:path w="1343025" h="10159">
                  <a:moveTo>
                    <a:pt x="923925" y="50"/>
                  </a:moveTo>
                  <a:lnTo>
                    <a:pt x="914400" y="50"/>
                  </a:lnTo>
                  <a:lnTo>
                    <a:pt x="914400" y="9575"/>
                  </a:lnTo>
                  <a:lnTo>
                    <a:pt x="923925" y="9575"/>
                  </a:lnTo>
                  <a:lnTo>
                    <a:pt x="923925" y="50"/>
                  </a:lnTo>
                  <a:close/>
                </a:path>
                <a:path w="1343025" h="10159">
                  <a:moveTo>
                    <a:pt x="942975" y="38"/>
                  </a:moveTo>
                  <a:lnTo>
                    <a:pt x="933450" y="38"/>
                  </a:lnTo>
                  <a:lnTo>
                    <a:pt x="933450" y="9563"/>
                  </a:lnTo>
                  <a:lnTo>
                    <a:pt x="942975" y="9563"/>
                  </a:lnTo>
                  <a:lnTo>
                    <a:pt x="942975" y="38"/>
                  </a:lnTo>
                  <a:close/>
                </a:path>
                <a:path w="1343025" h="10159">
                  <a:moveTo>
                    <a:pt x="962025" y="38"/>
                  </a:moveTo>
                  <a:lnTo>
                    <a:pt x="952500" y="38"/>
                  </a:lnTo>
                  <a:lnTo>
                    <a:pt x="952500" y="9563"/>
                  </a:lnTo>
                  <a:lnTo>
                    <a:pt x="962025" y="9563"/>
                  </a:lnTo>
                  <a:lnTo>
                    <a:pt x="962025" y="38"/>
                  </a:lnTo>
                  <a:close/>
                </a:path>
                <a:path w="1343025" h="10159">
                  <a:moveTo>
                    <a:pt x="981075" y="38"/>
                  </a:moveTo>
                  <a:lnTo>
                    <a:pt x="971550" y="38"/>
                  </a:lnTo>
                  <a:lnTo>
                    <a:pt x="971550" y="9563"/>
                  </a:lnTo>
                  <a:lnTo>
                    <a:pt x="981075" y="9563"/>
                  </a:lnTo>
                  <a:lnTo>
                    <a:pt x="981075" y="38"/>
                  </a:lnTo>
                  <a:close/>
                </a:path>
                <a:path w="1343025" h="10159">
                  <a:moveTo>
                    <a:pt x="1000125" y="38"/>
                  </a:moveTo>
                  <a:lnTo>
                    <a:pt x="990600" y="38"/>
                  </a:lnTo>
                  <a:lnTo>
                    <a:pt x="990600" y="9563"/>
                  </a:lnTo>
                  <a:lnTo>
                    <a:pt x="1000125" y="9563"/>
                  </a:lnTo>
                  <a:lnTo>
                    <a:pt x="1000125" y="38"/>
                  </a:lnTo>
                  <a:close/>
                </a:path>
                <a:path w="1343025" h="10159">
                  <a:moveTo>
                    <a:pt x="1019175" y="38"/>
                  </a:moveTo>
                  <a:lnTo>
                    <a:pt x="1009650" y="38"/>
                  </a:lnTo>
                  <a:lnTo>
                    <a:pt x="1009650" y="9563"/>
                  </a:lnTo>
                  <a:lnTo>
                    <a:pt x="1019175" y="9563"/>
                  </a:lnTo>
                  <a:lnTo>
                    <a:pt x="1019175" y="38"/>
                  </a:lnTo>
                  <a:close/>
                </a:path>
                <a:path w="1343025" h="10159">
                  <a:moveTo>
                    <a:pt x="1038225" y="38"/>
                  </a:moveTo>
                  <a:lnTo>
                    <a:pt x="1028700" y="38"/>
                  </a:lnTo>
                  <a:lnTo>
                    <a:pt x="1028700" y="9563"/>
                  </a:lnTo>
                  <a:lnTo>
                    <a:pt x="1038225" y="9563"/>
                  </a:lnTo>
                  <a:lnTo>
                    <a:pt x="1038225" y="38"/>
                  </a:lnTo>
                  <a:close/>
                </a:path>
                <a:path w="1343025" h="10159">
                  <a:moveTo>
                    <a:pt x="1057275" y="25"/>
                  </a:moveTo>
                  <a:lnTo>
                    <a:pt x="1047750" y="38"/>
                  </a:lnTo>
                  <a:lnTo>
                    <a:pt x="1047750" y="9563"/>
                  </a:lnTo>
                  <a:lnTo>
                    <a:pt x="1057275" y="9550"/>
                  </a:lnTo>
                  <a:lnTo>
                    <a:pt x="1057275" y="25"/>
                  </a:lnTo>
                  <a:close/>
                </a:path>
                <a:path w="1343025" h="10159">
                  <a:moveTo>
                    <a:pt x="1076325" y="25"/>
                  </a:moveTo>
                  <a:lnTo>
                    <a:pt x="1066800" y="25"/>
                  </a:lnTo>
                  <a:lnTo>
                    <a:pt x="1066800" y="9550"/>
                  </a:lnTo>
                  <a:lnTo>
                    <a:pt x="1076325" y="9550"/>
                  </a:lnTo>
                  <a:lnTo>
                    <a:pt x="1076325" y="25"/>
                  </a:lnTo>
                  <a:close/>
                </a:path>
                <a:path w="1343025" h="10159">
                  <a:moveTo>
                    <a:pt x="1095375" y="25"/>
                  </a:moveTo>
                  <a:lnTo>
                    <a:pt x="1085850" y="25"/>
                  </a:lnTo>
                  <a:lnTo>
                    <a:pt x="1085850" y="9550"/>
                  </a:lnTo>
                  <a:lnTo>
                    <a:pt x="1095375" y="9550"/>
                  </a:lnTo>
                  <a:lnTo>
                    <a:pt x="1095375" y="25"/>
                  </a:lnTo>
                  <a:close/>
                </a:path>
                <a:path w="1343025" h="10159">
                  <a:moveTo>
                    <a:pt x="1114425" y="25"/>
                  </a:moveTo>
                  <a:lnTo>
                    <a:pt x="1104900" y="25"/>
                  </a:lnTo>
                  <a:lnTo>
                    <a:pt x="1104900" y="9550"/>
                  </a:lnTo>
                  <a:lnTo>
                    <a:pt x="1114425" y="9550"/>
                  </a:lnTo>
                  <a:lnTo>
                    <a:pt x="1114425" y="25"/>
                  </a:lnTo>
                  <a:close/>
                </a:path>
                <a:path w="1343025" h="10159">
                  <a:moveTo>
                    <a:pt x="1133475" y="25"/>
                  </a:moveTo>
                  <a:lnTo>
                    <a:pt x="1123950" y="25"/>
                  </a:lnTo>
                  <a:lnTo>
                    <a:pt x="1123950" y="9550"/>
                  </a:lnTo>
                  <a:lnTo>
                    <a:pt x="1133475" y="9550"/>
                  </a:lnTo>
                  <a:lnTo>
                    <a:pt x="1133475" y="25"/>
                  </a:lnTo>
                  <a:close/>
                </a:path>
                <a:path w="1343025" h="10159">
                  <a:moveTo>
                    <a:pt x="1152525" y="25"/>
                  </a:moveTo>
                  <a:lnTo>
                    <a:pt x="1143000" y="25"/>
                  </a:lnTo>
                  <a:lnTo>
                    <a:pt x="1143000" y="9550"/>
                  </a:lnTo>
                  <a:lnTo>
                    <a:pt x="1152525" y="9550"/>
                  </a:lnTo>
                  <a:lnTo>
                    <a:pt x="1152525" y="25"/>
                  </a:lnTo>
                  <a:close/>
                </a:path>
                <a:path w="1343025" h="10159">
                  <a:moveTo>
                    <a:pt x="1171575" y="25"/>
                  </a:moveTo>
                  <a:lnTo>
                    <a:pt x="1162050" y="25"/>
                  </a:lnTo>
                  <a:lnTo>
                    <a:pt x="1162050" y="9550"/>
                  </a:lnTo>
                  <a:lnTo>
                    <a:pt x="1171575" y="9550"/>
                  </a:lnTo>
                  <a:lnTo>
                    <a:pt x="1171575" y="25"/>
                  </a:lnTo>
                  <a:close/>
                </a:path>
                <a:path w="1343025" h="10159">
                  <a:moveTo>
                    <a:pt x="1190625" y="12"/>
                  </a:moveTo>
                  <a:lnTo>
                    <a:pt x="1181100" y="12"/>
                  </a:lnTo>
                  <a:lnTo>
                    <a:pt x="1181100" y="9537"/>
                  </a:lnTo>
                  <a:lnTo>
                    <a:pt x="1190625" y="9537"/>
                  </a:lnTo>
                  <a:lnTo>
                    <a:pt x="1190625" y="12"/>
                  </a:lnTo>
                  <a:close/>
                </a:path>
                <a:path w="1343025" h="10159">
                  <a:moveTo>
                    <a:pt x="1209675" y="12"/>
                  </a:moveTo>
                  <a:lnTo>
                    <a:pt x="1200150" y="12"/>
                  </a:lnTo>
                  <a:lnTo>
                    <a:pt x="1200150" y="9537"/>
                  </a:lnTo>
                  <a:lnTo>
                    <a:pt x="1209675" y="9537"/>
                  </a:lnTo>
                  <a:lnTo>
                    <a:pt x="1209675" y="12"/>
                  </a:lnTo>
                  <a:close/>
                </a:path>
                <a:path w="1343025" h="10159">
                  <a:moveTo>
                    <a:pt x="1228725" y="12"/>
                  </a:moveTo>
                  <a:lnTo>
                    <a:pt x="1219200" y="12"/>
                  </a:lnTo>
                  <a:lnTo>
                    <a:pt x="1219200" y="9537"/>
                  </a:lnTo>
                  <a:lnTo>
                    <a:pt x="1228725" y="9537"/>
                  </a:lnTo>
                  <a:lnTo>
                    <a:pt x="1228725" y="12"/>
                  </a:lnTo>
                  <a:close/>
                </a:path>
                <a:path w="1343025" h="10159">
                  <a:moveTo>
                    <a:pt x="1247775" y="12"/>
                  </a:moveTo>
                  <a:lnTo>
                    <a:pt x="1238250" y="12"/>
                  </a:lnTo>
                  <a:lnTo>
                    <a:pt x="1238250" y="9537"/>
                  </a:lnTo>
                  <a:lnTo>
                    <a:pt x="1247775" y="9537"/>
                  </a:lnTo>
                  <a:lnTo>
                    <a:pt x="1247775" y="12"/>
                  </a:lnTo>
                  <a:close/>
                </a:path>
                <a:path w="1343025" h="10159">
                  <a:moveTo>
                    <a:pt x="1266825" y="12"/>
                  </a:moveTo>
                  <a:lnTo>
                    <a:pt x="1257300" y="12"/>
                  </a:lnTo>
                  <a:lnTo>
                    <a:pt x="1257300" y="9537"/>
                  </a:lnTo>
                  <a:lnTo>
                    <a:pt x="1266825" y="9537"/>
                  </a:lnTo>
                  <a:lnTo>
                    <a:pt x="1266825" y="12"/>
                  </a:lnTo>
                  <a:close/>
                </a:path>
                <a:path w="1343025" h="10159">
                  <a:moveTo>
                    <a:pt x="1285875" y="12"/>
                  </a:moveTo>
                  <a:lnTo>
                    <a:pt x="1276350" y="12"/>
                  </a:lnTo>
                  <a:lnTo>
                    <a:pt x="1276350" y="9537"/>
                  </a:lnTo>
                  <a:lnTo>
                    <a:pt x="1285875" y="9537"/>
                  </a:lnTo>
                  <a:lnTo>
                    <a:pt x="1285875" y="12"/>
                  </a:lnTo>
                  <a:close/>
                </a:path>
                <a:path w="1343025" h="10159">
                  <a:moveTo>
                    <a:pt x="1304925" y="0"/>
                  </a:moveTo>
                  <a:lnTo>
                    <a:pt x="1295400" y="0"/>
                  </a:lnTo>
                  <a:lnTo>
                    <a:pt x="1295400" y="9525"/>
                  </a:lnTo>
                  <a:lnTo>
                    <a:pt x="1304925" y="9525"/>
                  </a:lnTo>
                  <a:lnTo>
                    <a:pt x="1304925" y="0"/>
                  </a:lnTo>
                  <a:close/>
                </a:path>
                <a:path w="1343025" h="10159">
                  <a:moveTo>
                    <a:pt x="1323975" y="0"/>
                  </a:moveTo>
                  <a:lnTo>
                    <a:pt x="1314450" y="0"/>
                  </a:lnTo>
                  <a:lnTo>
                    <a:pt x="1314450" y="9525"/>
                  </a:lnTo>
                  <a:lnTo>
                    <a:pt x="1323975" y="9525"/>
                  </a:lnTo>
                  <a:lnTo>
                    <a:pt x="1323975" y="0"/>
                  </a:lnTo>
                  <a:close/>
                </a:path>
                <a:path w="1343025" h="10159">
                  <a:moveTo>
                    <a:pt x="1343025" y="0"/>
                  </a:moveTo>
                  <a:lnTo>
                    <a:pt x="1333500" y="0"/>
                  </a:lnTo>
                  <a:lnTo>
                    <a:pt x="1333500" y="9525"/>
                  </a:lnTo>
                  <a:lnTo>
                    <a:pt x="1343025" y="9525"/>
                  </a:lnTo>
                  <a:lnTo>
                    <a:pt x="13430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67183" y="7494625"/>
              <a:ext cx="1343025" cy="10160"/>
            </a:xfrm>
            <a:custGeom>
              <a:avLst/>
              <a:gdLst/>
              <a:ahLst/>
              <a:cxnLst/>
              <a:rect l="l" t="t" r="r" b="b"/>
              <a:pathLst>
                <a:path w="1343025" h="10159">
                  <a:moveTo>
                    <a:pt x="9525" y="139"/>
                  </a:moveTo>
                  <a:lnTo>
                    <a:pt x="0" y="139"/>
                  </a:lnTo>
                  <a:lnTo>
                    <a:pt x="0" y="9664"/>
                  </a:lnTo>
                  <a:lnTo>
                    <a:pt x="9525" y="9664"/>
                  </a:lnTo>
                  <a:lnTo>
                    <a:pt x="9525" y="139"/>
                  </a:lnTo>
                  <a:close/>
                </a:path>
                <a:path w="1343025" h="10159">
                  <a:moveTo>
                    <a:pt x="28575" y="139"/>
                  </a:moveTo>
                  <a:lnTo>
                    <a:pt x="19050" y="139"/>
                  </a:lnTo>
                  <a:lnTo>
                    <a:pt x="19050" y="9664"/>
                  </a:lnTo>
                  <a:lnTo>
                    <a:pt x="28575" y="9664"/>
                  </a:lnTo>
                  <a:lnTo>
                    <a:pt x="28575" y="139"/>
                  </a:lnTo>
                  <a:close/>
                </a:path>
                <a:path w="1343025" h="10159">
                  <a:moveTo>
                    <a:pt x="47625" y="139"/>
                  </a:moveTo>
                  <a:lnTo>
                    <a:pt x="38100" y="139"/>
                  </a:lnTo>
                  <a:lnTo>
                    <a:pt x="38100" y="9664"/>
                  </a:lnTo>
                  <a:lnTo>
                    <a:pt x="47625" y="9664"/>
                  </a:lnTo>
                  <a:lnTo>
                    <a:pt x="47625" y="139"/>
                  </a:lnTo>
                  <a:close/>
                </a:path>
                <a:path w="1343025" h="10159">
                  <a:moveTo>
                    <a:pt x="66675" y="139"/>
                  </a:moveTo>
                  <a:lnTo>
                    <a:pt x="57150" y="139"/>
                  </a:lnTo>
                  <a:lnTo>
                    <a:pt x="57150" y="9664"/>
                  </a:lnTo>
                  <a:lnTo>
                    <a:pt x="66675" y="9664"/>
                  </a:lnTo>
                  <a:lnTo>
                    <a:pt x="66675" y="139"/>
                  </a:lnTo>
                  <a:close/>
                </a:path>
                <a:path w="1343025" h="10159">
                  <a:moveTo>
                    <a:pt x="85725" y="127"/>
                  </a:moveTo>
                  <a:lnTo>
                    <a:pt x="76200" y="139"/>
                  </a:lnTo>
                  <a:lnTo>
                    <a:pt x="76200" y="9664"/>
                  </a:lnTo>
                  <a:lnTo>
                    <a:pt x="85725" y="9652"/>
                  </a:lnTo>
                  <a:lnTo>
                    <a:pt x="85725" y="127"/>
                  </a:lnTo>
                  <a:close/>
                </a:path>
                <a:path w="1343025" h="10159">
                  <a:moveTo>
                    <a:pt x="104775" y="127"/>
                  </a:moveTo>
                  <a:lnTo>
                    <a:pt x="95250" y="127"/>
                  </a:lnTo>
                  <a:lnTo>
                    <a:pt x="95250" y="9652"/>
                  </a:lnTo>
                  <a:lnTo>
                    <a:pt x="104775" y="9652"/>
                  </a:lnTo>
                  <a:lnTo>
                    <a:pt x="104775" y="127"/>
                  </a:lnTo>
                  <a:close/>
                </a:path>
                <a:path w="1343025" h="10159">
                  <a:moveTo>
                    <a:pt x="123825" y="127"/>
                  </a:moveTo>
                  <a:lnTo>
                    <a:pt x="114300" y="127"/>
                  </a:lnTo>
                  <a:lnTo>
                    <a:pt x="114300" y="9652"/>
                  </a:lnTo>
                  <a:lnTo>
                    <a:pt x="123825" y="9652"/>
                  </a:lnTo>
                  <a:lnTo>
                    <a:pt x="123825" y="127"/>
                  </a:lnTo>
                  <a:close/>
                </a:path>
                <a:path w="1343025" h="10159">
                  <a:moveTo>
                    <a:pt x="142875" y="127"/>
                  </a:moveTo>
                  <a:lnTo>
                    <a:pt x="133350" y="127"/>
                  </a:lnTo>
                  <a:lnTo>
                    <a:pt x="133350" y="9652"/>
                  </a:lnTo>
                  <a:lnTo>
                    <a:pt x="142875" y="9652"/>
                  </a:lnTo>
                  <a:lnTo>
                    <a:pt x="142875" y="127"/>
                  </a:lnTo>
                  <a:close/>
                </a:path>
                <a:path w="1343025" h="10159">
                  <a:moveTo>
                    <a:pt x="161925" y="127"/>
                  </a:moveTo>
                  <a:lnTo>
                    <a:pt x="152400" y="127"/>
                  </a:lnTo>
                  <a:lnTo>
                    <a:pt x="152400" y="9652"/>
                  </a:lnTo>
                  <a:lnTo>
                    <a:pt x="161925" y="9652"/>
                  </a:lnTo>
                  <a:lnTo>
                    <a:pt x="161925" y="127"/>
                  </a:lnTo>
                  <a:close/>
                </a:path>
                <a:path w="1343025" h="10159">
                  <a:moveTo>
                    <a:pt x="180975" y="127"/>
                  </a:moveTo>
                  <a:lnTo>
                    <a:pt x="171450" y="127"/>
                  </a:lnTo>
                  <a:lnTo>
                    <a:pt x="171450" y="9652"/>
                  </a:lnTo>
                  <a:lnTo>
                    <a:pt x="180975" y="9652"/>
                  </a:lnTo>
                  <a:lnTo>
                    <a:pt x="180975" y="127"/>
                  </a:lnTo>
                  <a:close/>
                </a:path>
                <a:path w="1343025" h="10159">
                  <a:moveTo>
                    <a:pt x="200025" y="127"/>
                  </a:moveTo>
                  <a:lnTo>
                    <a:pt x="190500" y="127"/>
                  </a:lnTo>
                  <a:lnTo>
                    <a:pt x="190500" y="9652"/>
                  </a:lnTo>
                  <a:lnTo>
                    <a:pt x="200025" y="9652"/>
                  </a:lnTo>
                  <a:lnTo>
                    <a:pt x="200025" y="127"/>
                  </a:lnTo>
                  <a:close/>
                </a:path>
                <a:path w="1343025" h="10159">
                  <a:moveTo>
                    <a:pt x="219075" y="114"/>
                  </a:moveTo>
                  <a:lnTo>
                    <a:pt x="209550" y="114"/>
                  </a:lnTo>
                  <a:lnTo>
                    <a:pt x="209550" y="9639"/>
                  </a:lnTo>
                  <a:lnTo>
                    <a:pt x="219075" y="9639"/>
                  </a:lnTo>
                  <a:lnTo>
                    <a:pt x="219075" y="114"/>
                  </a:lnTo>
                  <a:close/>
                </a:path>
                <a:path w="1343025" h="10159">
                  <a:moveTo>
                    <a:pt x="238125" y="114"/>
                  </a:moveTo>
                  <a:lnTo>
                    <a:pt x="228600" y="114"/>
                  </a:lnTo>
                  <a:lnTo>
                    <a:pt x="228600" y="9639"/>
                  </a:lnTo>
                  <a:lnTo>
                    <a:pt x="238125" y="9639"/>
                  </a:lnTo>
                  <a:lnTo>
                    <a:pt x="238125" y="114"/>
                  </a:lnTo>
                  <a:close/>
                </a:path>
                <a:path w="1343025" h="10159">
                  <a:moveTo>
                    <a:pt x="257175" y="114"/>
                  </a:moveTo>
                  <a:lnTo>
                    <a:pt x="247650" y="114"/>
                  </a:lnTo>
                  <a:lnTo>
                    <a:pt x="247650" y="9639"/>
                  </a:lnTo>
                  <a:lnTo>
                    <a:pt x="257175" y="9639"/>
                  </a:lnTo>
                  <a:lnTo>
                    <a:pt x="257175" y="114"/>
                  </a:lnTo>
                  <a:close/>
                </a:path>
                <a:path w="1343025" h="10159">
                  <a:moveTo>
                    <a:pt x="276225" y="114"/>
                  </a:moveTo>
                  <a:lnTo>
                    <a:pt x="266700" y="114"/>
                  </a:lnTo>
                  <a:lnTo>
                    <a:pt x="266700" y="9639"/>
                  </a:lnTo>
                  <a:lnTo>
                    <a:pt x="276225" y="9639"/>
                  </a:lnTo>
                  <a:lnTo>
                    <a:pt x="276225" y="114"/>
                  </a:lnTo>
                  <a:close/>
                </a:path>
                <a:path w="1343025" h="10159">
                  <a:moveTo>
                    <a:pt x="295275" y="114"/>
                  </a:moveTo>
                  <a:lnTo>
                    <a:pt x="285750" y="114"/>
                  </a:lnTo>
                  <a:lnTo>
                    <a:pt x="285750" y="9639"/>
                  </a:lnTo>
                  <a:lnTo>
                    <a:pt x="295275" y="9639"/>
                  </a:lnTo>
                  <a:lnTo>
                    <a:pt x="295275" y="114"/>
                  </a:lnTo>
                  <a:close/>
                </a:path>
                <a:path w="1343025" h="10159">
                  <a:moveTo>
                    <a:pt x="314325" y="114"/>
                  </a:moveTo>
                  <a:lnTo>
                    <a:pt x="304800" y="114"/>
                  </a:lnTo>
                  <a:lnTo>
                    <a:pt x="304800" y="9639"/>
                  </a:lnTo>
                  <a:lnTo>
                    <a:pt x="314325" y="9639"/>
                  </a:lnTo>
                  <a:lnTo>
                    <a:pt x="314325" y="114"/>
                  </a:lnTo>
                  <a:close/>
                </a:path>
                <a:path w="1343025" h="10159">
                  <a:moveTo>
                    <a:pt x="333375" y="101"/>
                  </a:moveTo>
                  <a:lnTo>
                    <a:pt x="323850" y="114"/>
                  </a:lnTo>
                  <a:lnTo>
                    <a:pt x="323850" y="9639"/>
                  </a:lnTo>
                  <a:lnTo>
                    <a:pt x="333375" y="9626"/>
                  </a:lnTo>
                  <a:lnTo>
                    <a:pt x="333375" y="101"/>
                  </a:lnTo>
                  <a:close/>
                </a:path>
                <a:path w="1343025" h="10159">
                  <a:moveTo>
                    <a:pt x="352425" y="101"/>
                  </a:moveTo>
                  <a:lnTo>
                    <a:pt x="342900" y="101"/>
                  </a:lnTo>
                  <a:lnTo>
                    <a:pt x="342900" y="9626"/>
                  </a:lnTo>
                  <a:lnTo>
                    <a:pt x="352425" y="9626"/>
                  </a:lnTo>
                  <a:lnTo>
                    <a:pt x="352425" y="101"/>
                  </a:lnTo>
                  <a:close/>
                </a:path>
                <a:path w="1343025" h="10159">
                  <a:moveTo>
                    <a:pt x="371475" y="101"/>
                  </a:moveTo>
                  <a:lnTo>
                    <a:pt x="361950" y="101"/>
                  </a:lnTo>
                  <a:lnTo>
                    <a:pt x="361950" y="9626"/>
                  </a:lnTo>
                  <a:lnTo>
                    <a:pt x="371475" y="9626"/>
                  </a:lnTo>
                  <a:lnTo>
                    <a:pt x="371475" y="101"/>
                  </a:lnTo>
                  <a:close/>
                </a:path>
                <a:path w="1343025" h="10159">
                  <a:moveTo>
                    <a:pt x="390525" y="101"/>
                  </a:moveTo>
                  <a:lnTo>
                    <a:pt x="381000" y="101"/>
                  </a:lnTo>
                  <a:lnTo>
                    <a:pt x="381000" y="9626"/>
                  </a:lnTo>
                  <a:lnTo>
                    <a:pt x="390525" y="9626"/>
                  </a:lnTo>
                  <a:lnTo>
                    <a:pt x="390525" y="101"/>
                  </a:lnTo>
                  <a:close/>
                </a:path>
                <a:path w="1343025" h="10159">
                  <a:moveTo>
                    <a:pt x="409575" y="101"/>
                  </a:moveTo>
                  <a:lnTo>
                    <a:pt x="400050" y="101"/>
                  </a:lnTo>
                  <a:lnTo>
                    <a:pt x="400050" y="9626"/>
                  </a:lnTo>
                  <a:lnTo>
                    <a:pt x="409575" y="9626"/>
                  </a:lnTo>
                  <a:lnTo>
                    <a:pt x="409575" y="101"/>
                  </a:lnTo>
                  <a:close/>
                </a:path>
                <a:path w="1343025" h="10159">
                  <a:moveTo>
                    <a:pt x="428625" y="101"/>
                  </a:moveTo>
                  <a:lnTo>
                    <a:pt x="419100" y="101"/>
                  </a:lnTo>
                  <a:lnTo>
                    <a:pt x="419100" y="9626"/>
                  </a:lnTo>
                  <a:lnTo>
                    <a:pt x="428625" y="9626"/>
                  </a:lnTo>
                  <a:lnTo>
                    <a:pt x="428625" y="101"/>
                  </a:lnTo>
                  <a:close/>
                </a:path>
                <a:path w="1343025" h="10159">
                  <a:moveTo>
                    <a:pt x="447675" y="101"/>
                  </a:moveTo>
                  <a:lnTo>
                    <a:pt x="438150" y="101"/>
                  </a:lnTo>
                  <a:lnTo>
                    <a:pt x="438150" y="9626"/>
                  </a:lnTo>
                  <a:lnTo>
                    <a:pt x="447675" y="9626"/>
                  </a:lnTo>
                  <a:lnTo>
                    <a:pt x="447675" y="101"/>
                  </a:lnTo>
                  <a:close/>
                </a:path>
                <a:path w="1343025" h="10159">
                  <a:moveTo>
                    <a:pt x="466725" y="88"/>
                  </a:moveTo>
                  <a:lnTo>
                    <a:pt x="457200" y="88"/>
                  </a:lnTo>
                  <a:lnTo>
                    <a:pt x="457200" y="9613"/>
                  </a:lnTo>
                  <a:lnTo>
                    <a:pt x="466725" y="9613"/>
                  </a:lnTo>
                  <a:lnTo>
                    <a:pt x="466725" y="88"/>
                  </a:lnTo>
                  <a:close/>
                </a:path>
                <a:path w="1343025" h="10159">
                  <a:moveTo>
                    <a:pt x="485775" y="88"/>
                  </a:moveTo>
                  <a:lnTo>
                    <a:pt x="476250" y="88"/>
                  </a:lnTo>
                  <a:lnTo>
                    <a:pt x="476250" y="9613"/>
                  </a:lnTo>
                  <a:lnTo>
                    <a:pt x="485775" y="9613"/>
                  </a:lnTo>
                  <a:lnTo>
                    <a:pt x="485775" y="88"/>
                  </a:lnTo>
                  <a:close/>
                </a:path>
                <a:path w="1343025" h="10159">
                  <a:moveTo>
                    <a:pt x="504825" y="88"/>
                  </a:moveTo>
                  <a:lnTo>
                    <a:pt x="495300" y="88"/>
                  </a:lnTo>
                  <a:lnTo>
                    <a:pt x="495300" y="9613"/>
                  </a:lnTo>
                  <a:lnTo>
                    <a:pt x="504825" y="9613"/>
                  </a:lnTo>
                  <a:lnTo>
                    <a:pt x="504825" y="88"/>
                  </a:lnTo>
                  <a:close/>
                </a:path>
                <a:path w="1343025" h="10159">
                  <a:moveTo>
                    <a:pt x="523875" y="88"/>
                  </a:moveTo>
                  <a:lnTo>
                    <a:pt x="514350" y="88"/>
                  </a:lnTo>
                  <a:lnTo>
                    <a:pt x="514350" y="9613"/>
                  </a:lnTo>
                  <a:lnTo>
                    <a:pt x="523875" y="9613"/>
                  </a:lnTo>
                  <a:lnTo>
                    <a:pt x="523875" y="88"/>
                  </a:lnTo>
                  <a:close/>
                </a:path>
                <a:path w="1343025" h="10159">
                  <a:moveTo>
                    <a:pt x="542925" y="88"/>
                  </a:moveTo>
                  <a:lnTo>
                    <a:pt x="533400" y="88"/>
                  </a:lnTo>
                  <a:lnTo>
                    <a:pt x="533400" y="9613"/>
                  </a:lnTo>
                  <a:lnTo>
                    <a:pt x="542925" y="9613"/>
                  </a:lnTo>
                  <a:lnTo>
                    <a:pt x="542925" y="88"/>
                  </a:lnTo>
                  <a:close/>
                </a:path>
                <a:path w="1343025" h="10159">
                  <a:moveTo>
                    <a:pt x="561975" y="88"/>
                  </a:moveTo>
                  <a:lnTo>
                    <a:pt x="552450" y="88"/>
                  </a:lnTo>
                  <a:lnTo>
                    <a:pt x="552450" y="9613"/>
                  </a:lnTo>
                  <a:lnTo>
                    <a:pt x="561975" y="9613"/>
                  </a:lnTo>
                  <a:lnTo>
                    <a:pt x="561975" y="88"/>
                  </a:lnTo>
                  <a:close/>
                </a:path>
                <a:path w="1343025" h="10159">
                  <a:moveTo>
                    <a:pt x="581025" y="76"/>
                  </a:moveTo>
                  <a:lnTo>
                    <a:pt x="571500" y="88"/>
                  </a:lnTo>
                  <a:lnTo>
                    <a:pt x="571500" y="9613"/>
                  </a:lnTo>
                  <a:lnTo>
                    <a:pt x="581025" y="9601"/>
                  </a:lnTo>
                  <a:lnTo>
                    <a:pt x="581025" y="76"/>
                  </a:lnTo>
                  <a:close/>
                </a:path>
                <a:path w="1343025" h="10159">
                  <a:moveTo>
                    <a:pt x="600075" y="76"/>
                  </a:moveTo>
                  <a:lnTo>
                    <a:pt x="590550" y="76"/>
                  </a:lnTo>
                  <a:lnTo>
                    <a:pt x="590550" y="9601"/>
                  </a:lnTo>
                  <a:lnTo>
                    <a:pt x="600075" y="9601"/>
                  </a:lnTo>
                  <a:lnTo>
                    <a:pt x="600075" y="76"/>
                  </a:lnTo>
                  <a:close/>
                </a:path>
                <a:path w="1343025" h="10159">
                  <a:moveTo>
                    <a:pt x="619125" y="76"/>
                  </a:moveTo>
                  <a:lnTo>
                    <a:pt x="609600" y="76"/>
                  </a:lnTo>
                  <a:lnTo>
                    <a:pt x="609600" y="9601"/>
                  </a:lnTo>
                  <a:lnTo>
                    <a:pt x="619125" y="9601"/>
                  </a:lnTo>
                  <a:lnTo>
                    <a:pt x="619125" y="76"/>
                  </a:lnTo>
                  <a:close/>
                </a:path>
                <a:path w="1343025" h="10159">
                  <a:moveTo>
                    <a:pt x="638175" y="76"/>
                  </a:moveTo>
                  <a:lnTo>
                    <a:pt x="628650" y="76"/>
                  </a:lnTo>
                  <a:lnTo>
                    <a:pt x="628650" y="9601"/>
                  </a:lnTo>
                  <a:lnTo>
                    <a:pt x="638175" y="9601"/>
                  </a:lnTo>
                  <a:lnTo>
                    <a:pt x="638175" y="76"/>
                  </a:lnTo>
                  <a:close/>
                </a:path>
                <a:path w="1343025" h="10159">
                  <a:moveTo>
                    <a:pt x="657225" y="76"/>
                  </a:moveTo>
                  <a:lnTo>
                    <a:pt x="647700" y="76"/>
                  </a:lnTo>
                  <a:lnTo>
                    <a:pt x="647700" y="9601"/>
                  </a:lnTo>
                  <a:lnTo>
                    <a:pt x="657225" y="9601"/>
                  </a:lnTo>
                  <a:lnTo>
                    <a:pt x="657225" y="76"/>
                  </a:lnTo>
                  <a:close/>
                </a:path>
                <a:path w="1343025" h="10159">
                  <a:moveTo>
                    <a:pt x="676275" y="76"/>
                  </a:moveTo>
                  <a:lnTo>
                    <a:pt x="666750" y="76"/>
                  </a:lnTo>
                  <a:lnTo>
                    <a:pt x="666750" y="9601"/>
                  </a:lnTo>
                  <a:lnTo>
                    <a:pt x="676275" y="9601"/>
                  </a:lnTo>
                  <a:lnTo>
                    <a:pt x="676275" y="76"/>
                  </a:lnTo>
                  <a:close/>
                </a:path>
                <a:path w="1343025" h="10159">
                  <a:moveTo>
                    <a:pt x="695325" y="76"/>
                  </a:moveTo>
                  <a:lnTo>
                    <a:pt x="685800" y="76"/>
                  </a:lnTo>
                  <a:lnTo>
                    <a:pt x="685800" y="9601"/>
                  </a:lnTo>
                  <a:lnTo>
                    <a:pt x="695325" y="9601"/>
                  </a:lnTo>
                  <a:lnTo>
                    <a:pt x="695325" y="76"/>
                  </a:lnTo>
                  <a:close/>
                </a:path>
                <a:path w="1343025" h="10159">
                  <a:moveTo>
                    <a:pt x="714375" y="63"/>
                  </a:moveTo>
                  <a:lnTo>
                    <a:pt x="704850" y="63"/>
                  </a:lnTo>
                  <a:lnTo>
                    <a:pt x="704850" y="9588"/>
                  </a:lnTo>
                  <a:lnTo>
                    <a:pt x="714375" y="9588"/>
                  </a:lnTo>
                  <a:lnTo>
                    <a:pt x="714375" y="63"/>
                  </a:lnTo>
                  <a:close/>
                </a:path>
                <a:path w="1343025" h="10159">
                  <a:moveTo>
                    <a:pt x="733425" y="63"/>
                  </a:moveTo>
                  <a:lnTo>
                    <a:pt x="723900" y="63"/>
                  </a:lnTo>
                  <a:lnTo>
                    <a:pt x="723900" y="9588"/>
                  </a:lnTo>
                  <a:lnTo>
                    <a:pt x="733425" y="9588"/>
                  </a:lnTo>
                  <a:lnTo>
                    <a:pt x="733425" y="63"/>
                  </a:lnTo>
                  <a:close/>
                </a:path>
                <a:path w="1343025" h="10159">
                  <a:moveTo>
                    <a:pt x="752475" y="63"/>
                  </a:moveTo>
                  <a:lnTo>
                    <a:pt x="742950" y="63"/>
                  </a:lnTo>
                  <a:lnTo>
                    <a:pt x="742950" y="9588"/>
                  </a:lnTo>
                  <a:lnTo>
                    <a:pt x="752475" y="9588"/>
                  </a:lnTo>
                  <a:lnTo>
                    <a:pt x="752475" y="63"/>
                  </a:lnTo>
                  <a:close/>
                </a:path>
                <a:path w="1343025" h="10159">
                  <a:moveTo>
                    <a:pt x="771525" y="63"/>
                  </a:moveTo>
                  <a:lnTo>
                    <a:pt x="762000" y="63"/>
                  </a:lnTo>
                  <a:lnTo>
                    <a:pt x="762000" y="9588"/>
                  </a:lnTo>
                  <a:lnTo>
                    <a:pt x="771525" y="9588"/>
                  </a:lnTo>
                  <a:lnTo>
                    <a:pt x="771525" y="63"/>
                  </a:lnTo>
                  <a:close/>
                </a:path>
                <a:path w="1343025" h="10159">
                  <a:moveTo>
                    <a:pt x="790575" y="63"/>
                  </a:moveTo>
                  <a:lnTo>
                    <a:pt x="781050" y="63"/>
                  </a:lnTo>
                  <a:lnTo>
                    <a:pt x="781050" y="9588"/>
                  </a:lnTo>
                  <a:lnTo>
                    <a:pt x="790575" y="9588"/>
                  </a:lnTo>
                  <a:lnTo>
                    <a:pt x="790575" y="63"/>
                  </a:lnTo>
                  <a:close/>
                </a:path>
                <a:path w="1343025" h="10159">
                  <a:moveTo>
                    <a:pt x="809625" y="63"/>
                  </a:moveTo>
                  <a:lnTo>
                    <a:pt x="800100" y="63"/>
                  </a:lnTo>
                  <a:lnTo>
                    <a:pt x="800100" y="9588"/>
                  </a:lnTo>
                  <a:lnTo>
                    <a:pt x="809625" y="9588"/>
                  </a:lnTo>
                  <a:lnTo>
                    <a:pt x="809625" y="63"/>
                  </a:lnTo>
                  <a:close/>
                </a:path>
                <a:path w="1343025" h="10159">
                  <a:moveTo>
                    <a:pt x="828675" y="50"/>
                  </a:moveTo>
                  <a:lnTo>
                    <a:pt x="819150" y="50"/>
                  </a:lnTo>
                  <a:lnTo>
                    <a:pt x="819150" y="9575"/>
                  </a:lnTo>
                  <a:lnTo>
                    <a:pt x="828675" y="9575"/>
                  </a:lnTo>
                  <a:lnTo>
                    <a:pt x="828675" y="50"/>
                  </a:lnTo>
                  <a:close/>
                </a:path>
                <a:path w="1343025" h="10159">
                  <a:moveTo>
                    <a:pt x="847725" y="50"/>
                  </a:moveTo>
                  <a:lnTo>
                    <a:pt x="838200" y="50"/>
                  </a:lnTo>
                  <a:lnTo>
                    <a:pt x="838200" y="9575"/>
                  </a:lnTo>
                  <a:lnTo>
                    <a:pt x="847725" y="9575"/>
                  </a:lnTo>
                  <a:lnTo>
                    <a:pt x="847725" y="50"/>
                  </a:lnTo>
                  <a:close/>
                </a:path>
                <a:path w="1343025" h="10159">
                  <a:moveTo>
                    <a:pt x="866775" y="50"/>
                  </a:moveTo>
                  <a:lnTo>
                    <a:pt x="857250" y="50"/>
                  </a:lnTo>
                  <a:lnTo>
                    <a:pt x="857250" y="9575"/>
                  </a:lnTo>
                  <a:lnTo>
                    <a:pt x="866775" y="9575"/>
                  </a:lnTo>
                  <a:lnTo>
                    <a:pt x="866775" y="50"/>
                  </a:lnTo>
                  <a:close/>
                </a:path>
                <a:path w="1343025" h="10159">
                  <a:moveTo>
                    <a:pt x="885825" y="50"/>
                  </a:moveTo>
                  <a:lnTo>
                    <a:pt x="876300" y="50"/>
                  </a:lnTo>
                  <a:lnTo>
                    <a:pt x="876300" y="9575"/>
                  </a:lnTo>
                  <a:lnTo>
                    <a:pt x="885825" y="9575"/>
                  </a:lnTo>
                  <a:lnTo>
                    <a:pt x="885825" y="50"/>
                  </a:lnTo>
                  <a:close/>
                </a:path>
                <a:path w="1343025" h="10159">
                  <a:moveTo>
                    <a:pt x="904875" y="50"/>
                  </a:moveTo>
                  <a:lnTo>
                    <a:pt x="895350" y="50"/>
                  </a:lnTo>
                  <a:lnTo>
                    <a:pt x="895350" y="9575"/>
                  </a:lnTo>
                  <a:lnTo>
                    <a:pt x="904875" y="9575"/>
                  </a:lnTo>
                  <a:lnTo>
                    <a:pt x="904875" y="50"/>
                  </a:lnTo>
                  <a:close/>
                </a:path>
                <a:path w="1343025" h="10159">
                  <a:moveTo>
                    <a:pt x="923925" y="50"/>
                  </a:moveTo>
                  <a:lnTo>
                    <a:pt x="914400" y="50"/>
                  </a:lnTo>
                  <a:lnTo>
                    <a:pt x="914400" y="9575"/>
                  </a:lnTo>
                  <a:lnTo>
                    <a:pt x="923925" y="9575"/>
                  </a:lnTo>
                  <a:lnTo>
                    <a:pt x="923925" y="50"/>
                  </a:lnTo>
                  <a:close/>
                </a:path>
                <a:path w="1343025" h="10159">
                  <a:moveTo>
                    <a:pt x="942975" y="38"/>
                  </a:moveTo>
                  <a:lnTo>
                    <a:pt x="933450" y="50"/>
                  </a:lnTo>
                  <a:lnTo>
                    <a:pt x="933450" y="9575"/>
                  </a:lnTo>
                  <a:lnTo>
                    <a:pt x="942975" y="9563"/>
                  </a:lnTo>
                  <a:lnTo>
                    <a:pt x="942975" y="38"/>
                  </a:lnTo>
                  <a:close/>
                </a:path>
                <a:path w="1343025" h="10159">
                  <a:moveTo>
                    <a:pt x="962025" y="38"/>
                  </a:moveTo>
                  <a:lnTo>
                    <a:pt x="952500" y="38"/>
                  </a:lnTo>
                  <a:lnTo>
                    <a:pt x="952500" y="9563"/>
                  </a:lnTo>
                  <a:lnTo>
                    <a:pt x="962025" y="9563"/>
                  </a:lnTo>
                  <a:lnTo>
                    <a:pt x="962025" y="38"/>
                  </a:lnTo>
                  <a:close/>
                </a:path>
                <a:path w="1343025" h="10159">
                  <a:moveTo>
                    <a:pt x="981075" y="38"/>
                  </a:moveTo>
                  <a:lnTo>
                    <a:pt x="971550" y="38"/>
                  </a:lnTo>
                  <a:lnTo>
                    <a:pt x="971550" y="9563"/>
                  </a:lnTo>
                  <a:lnTo>
                    <a:pt x="981075" y="9563"/>
                  </a:lnTo>
                  <a:lnTo>
                    <a:pt x="981075" y="38"/>
                  </a:lnTo>
                  <a:close/>
                </a:path>
                <a:path w="1343025" h="10159">
                  <a:moveTo>
                    <a:pt x="1000125" y="38"/>
                  </a:moveTo>
                  <a:lnTo>
                    <a:pt x="990600" y="38"/>
                  </a:lnTo>
                  <a:lnTo>
                    <a:pt x="990600" y="9563"/>
                  </a:lnTo>
                  <a:lnTo>
                    <a:pt x="1000125" y="9563"/>
                  </a:lnTo>
                  <a:lnTo>
                    <a:pt x="1000125" y="38"/>
                  </a:lnTo>
                  <a:close/>
                </a:path>
                <a:path w="1343025" h="10159">
                  <a:moveTo>
                    <a:pt x="1019175" y="38"/>
                  </a:moveTo>
                  <a:lnTo>
                    <a:pt x="1009650" y="38"/>
                  </a:lnTo>
                  <a:lnTo>
                    <a:pt x="1009650" y="9563"/>
                  </a:lnTo>
                  <a:lnTo>
                    <a:pt x="1019175" y="9563"/>
                  </a:lnTo>
                  <a:lnTo>
                    <a:pt x="1019175" y="38"/>
                  </a:lnTo>
                  <a:close/>
                </a:path>
                <a:path w="1343025" h="10159">
                  <a:moveTo>
                    <a:pt x="1038225" y="38"/>
                  </a:moveTo>
                  <a:lnTo>
                    <a:pt x="1028700" y="38"/>
                  </a:lnTo>
                  <a:lnTo>
                    <a:pt x="1028700" y="9563"/>
                  </a:lnTo>
                  <a:lnTo>
                    <a:pt x="1038225" y="9563"/>
                  </a:lnTo>
                  <a:lnTo>
                    <a:pt x="1038225" y="38"/>
                  </a:lnTo>
                  <a:close/>
                </a:path>
                <a:path w="1343025" h="10159">
                  <a:moveTo>
                    <a:pt x="1057275" y="38"/>
                  </a:moveTo>
                  <a:lnTo>
                    <a:pt x="1047750" y="38"/>
                  </a:lnTo>
                  <a:lnTo>
                    <a:pt x="1047750" y="9563"/>
                  </a:lnTo>
                  <a:lnTo>
                    <a:pt x="1057275" y="9563"/>
                  </a:lnTo>
                  <a:lnTo>
                    <a:pt x="1057275" y="38"/>
                  </a:lnTo>
                  <a:close/>
                </a:path>
                <a:path w="1343025" h="10159">
                  <a:moveTo>
                    <a:pt x="1076325" y="25"/>
                  </a:moveTo>
                  <a:lnTo>
                    <a:pt x="1066800" y="25"/>
                  </a:lnTo>
                  <a:lnTo>
                    <a:pt x="1066800" y="9550"/>
                  </a:lnTo>
                  <a:lnTo>
                    <a:pt x="1076325" y="9550"/>
                  </a:lnTo>
                  <a:lnTo>
                    <a:pt x="1076325" y="25"/>
                  </a:lnTo>
                  <a:close/>
                </a:path>
                <a:path w="1343025" h="10159">
                  <a:moveTo>
                    <a:pt x="1095375" y="25"/>
                  </a:moveTo>
                  <a:lnTo>
                    <a:pt x="1085850" y="25"/>
                  </a:lnTo>
                  <a:lnTo>
                    <a:pt x="1085850" y="9550"/>
                  </a:lnTo>
                  <a:lnTo>
                    <a:pt x="1095375" y="9550"/>
                  </a:lnTo>
                  <a:lnTo>
                    <a:pt x="1095375" y="25"/>
                  </a:lnTo>
                  <a:close/>
                </a:path>
                <a:path w="1343025" h="10159">
                  <a:moveTo>
                    <a:pt x="1114425" y="25"/>
                  </a:moveTo>
                  <a:lnTo>
                    <a:pt x="1104900" y="25"/>
                  </a:lnTo>
                  <a:lnTo>
                    <a:pt x="1104900" y="9550"/>
                  </a:lnTo>
                  <a:lnTo>
                    <a:pt x="1114425" y="9550"/>
                  </a:lnTo>
                  <a:lnTo>
                    <a:pt x="1114425" y="25"/>
                  </a:lnTo>
                  <a:close/>
                </a:path>
                <a:path w="1343025" h="10159">
                  <a:moveTo>
                    <a:pt x="1133475" y="25"/>
                  </a:moveTo>
                  <a:lnTo>
                    <a:pt x="1123950" y="25"/>
                  </a:lnTo>
                  <a:lnTo>
                    <a:pt x="1123950" y="9550"/>
                  </a:lnTo>
                  <a:lnTo>
                    <a:pt x="1133475" y="9550"/>
                  </a:lnTo>
                  <a:lnTo>
                    <a:pt x="1133475" y="25"/>
                  </a:lnTo>
                  <a:close/>
                </a:path>
                <a:path w="1343025" h="10159">
                  <a:moveTo>
                    <a:pt x="1152525" y="25"/>
                  </a:moveTo>
                  <a:lnTo>
                    <a:pt x="1143000" y="25"/>
                  </a:lnTo>
                  <a:lnTo>
                    <a:pt x="1143000" y="9550"/>
                  </a:lnTo>
                  <a:lnTo>
                    <a:pt x="1152525" y="9550"/>
                  </a:lnTo>
                  <a:lnTo>
                    <a:pt x="1152525" y="25"/>
                  </a:lnTo>
                  <a:close/>
                </a:path>
                <a:path w="1343025" h="10159">
                  <a:moveTo>
                    <a:pt x="1171575" y="25"/>
                  </a:moveTo>
                  <a:lnTo>
                    <a:pt x="1162050" y="25"/>
                  </a:lnTo>
                  <a:lnTo>
                    <a:pt x="1162050" y="9550"/>
                  </a:lnTo>
                  <a:lnTo>
                    <a:pt x="1171575" y="9550"/>
                  </a:lnTo>
                  <a:lnTo>
                    <a:pt x="1171575" y="25"/>
                  </a:lnTo>
                  <a:close/>
                </a:path>
                <a:path w="1343025" h="10159">
                  <a:moveTo>
                    <a:pt x="1190625" y="12"/>
                  </a:moveTo>
                  <a:lnTo>
                    <a:pt x="1181100" y="25"/>
                  </a:lnTo>
                  <a:lnTo>
                    <a:pt x="1181100" y="9550"/>
                  </a:lnTo>
                  <a:lnTo>
                    <a:pt x="1190625" y="9537"/>
                  </a:lnTo>
                  <a:lnTo>
                    <a:pt x="1190625" y="12"/>
                  </a:lnTo>
                  <a:close/>
                </a:path>
                <a:path w="1343025" h="10159">
                  <a:moveTo>
                    <a:pt x="1209675" y="12"/>
                  </a:moveTo>
                  <a:lnTo>
                    <a:pt x="1200150" y="12"/>
                  </a:lnTo>
                  <a:lnTo>
                    <a:pt x="1200150" y="9537"/>
                  </a:lnTo>
                  <a:lnTo>
                    <a:pt x="1209675" y="9537"/>
                  </a:lnTo>
                  <a:lnTo>
                    <a:pt x="1209675" y="12"/>
                  </a:lnTo>
                  <a:close/>
                </a:path>
                <a:path w="1343025" h="10159">
                  <a:moveTo>
                    <a:pt x="1228725" y="12"/>
                  </a:moveTo>
                  <a:lnTo>
                    <a:pt x="1219200" y="12"/>
                  </a:lnTo>
                  <a:lnTo>
                    <a:pt x="1219200" y="9537"/>
                  </a:lnTo>
                  <a:lnTo>
                    <a:pt x="1228725" y="9537"/>
                  </a:lnTo>
                  <a:lnTo>
                    <a:pt x="1228725" y="12"/>
                  </a:lnTo>
                  <a:close/>
                </a:path>
                <a:path w="1343025" h="10159">
                  <a:moveTo>
                    <a:pt x="1247775" y="12"/>
                  </a:moveTo>
                  <a:lnTo>
                    <a:pt x="1238250" y="12"/>
                  </a:lnTo>
                  <a:lnTo>
                    <a:pt x="1238250" y="9537"/>
                  </a:lnTo>
                  <a:lnTo>
                    <a:pt x="1247775" y="9537"/>
                  </a:lnTo>
                  <a:lnTo>
                    <a:pt x="1247775" y="12"/>
                  </a:lnTo>
                  <a:close/>
                </a:path>
                <a:path w="1343025" h="10159">
                  <a:moveTo>
                    <a:pt x="1266825" y="12"/>
                  </a:moveTo>
                  <a:lnTo>
                    <a:pt x="1257300" y="12"/>
                  </a:lnTo>
                  <a:lnTo>
                    <a:pt x="1257300" y="9537"/>
                  </a:lnTo>
                  <a:lnTo>
                    <a:pt x="1266825" y="9537"/>
                  </a:lnTo>
                  <a:lnTo>
                    <a:pt x="1266825" y="12"/>
                  </a:lnTo>
                  <a:close/>
                </a:path>
                <a:path w="1343025" h="10159">
                  <a:moveTo>
                    <a:pt x="1285875" y="12"/>
                  </a:moveTo>
                  <a:lnTo>
                    <a:pt x="1276350" y="12"/>
                  </a:lnTo>
                  <a:lnTo>
                    <a:pt x="1276350" y="9537"/>
                  </a:lnTo>
                  <a:lnTo>
                    <a:pt x="1285875" y="9537"/>
                  </a:lnTo>
                  <a:lnTo>
                    <a:pt x="1285875" y="12"/>
                  </a:lnTo>
                  <a:close/>
                </a:path>
                <a:path w="1343025" h="10159">
                  <a:moveTo>
                    <a:pt x="1304925" y="12"/>
                  </a:moveTo>
                  <a:lnTo>
                    <a:pt x="1295400" y="12"/>
                  </a:lnTo>
                  <a:lnTo>
                    <a:pt x="1295400" y="9537"/>
                  </a:lnTo>
                  <a:lnTo>
                    <a:pt x="1304925" y="9537"/>
                  </a:lnTo>
                  <a:lnTo>
                    <a:pt x="1304925" y="12"/>
                  </a:lnTo>
                  <a:close/>
                </a:path>
                <a:path w="1343025" h="10159">
                  <a:moveTo>
                    <a:pt x="1323975" y="0"/>
                  </a:moveTo>
                  <a:lnTo>
                    <a:pt x="1314450" y="0"/>
                  </a:lnTo>
                  <a:lnTo>
                    <a:pt x="1314450" y="9525"/>
                  </a:lnTo>
                  <a:lnTo>
                    <a:pt x="1323975" y="9525"/>
                  </a:lnTo>
                  <a:lnTo>
                    <a:pt x="1323975" y="0"/>
                  </a:lnTo>
                  <a:close/>
                </a:path>
                <a:path w="1343025" h="10159">
                  <a:moveTo>
                    <a:pt x="1343025" y="0"/>
                  </a:moveTo>
                  <a:lnTo>
                    <a:pt x="1333500" y="0"/>
                  </a:lnTo>
                  <a:lnTo>
                    <a:pt x="1333500" y="9525"/>
                  </a:lnTo>
                  <a:lnTo>
                    <a:pt x="1343025" y="9525"/>
                  </a:lnTo>
                  <a:lnTo>
                    <a:pt x="13430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00683" y="7494485"/>
              <a:ext cx="1343025" cy="10160"/>
            </a:xfrm>
            <a:custGeom>
              <a:avLst/>
              <a:gdLst/>
              <a:ahLst/>
              <a:cxnLst/>
              <a:rect l="l" t="t" r="r" b="b"/>
              <a:pathLst>
                <a:path w="1343025" h="10159">
                  <a:moveTo>
                    <a:pt x="9525" y="139"/>
                  </a:moveTo>
                  <a:lnTo>
                    <a:pt x="0" y="139"/>
                  </a:lnTo>
                  <a:lnTo>
                    <a:pt x="0" y="9664"/>
                  </a:lnTo>
                  <a:lnTo>
                    <a:pt x="9525" y="9664"/>
                  </a:lnTo>
                  <a:lnTo>
                    <a:pt x="9525" y="139"/>
                  </a:lnTo>
                  <a:close/>
                </a:path>
                <a:path w="1343025" h="10159">
                  <a:moveTo>
                    <a:pt x="28575" y="139"/>
                  </a:moveTo>
                  <a:lnTo>
                    <a:pt x="19050" y="139"/>
                  </a:lnTo>
                  <a:lnTo>
                    <a:pt x="19050" y="9664"/>
                  </a:lnTo>
                  <a:lnTo>
                    <a:pt x="28575" y="9664"/>
                  </a:lnTo>
                  <a:lnTo>
                    <a:pt x="28575" y="139"/>
                  </a:lnTo>
                  <a:close/>
                </a:path>
                <a:path w="1343025" h="10159">
                  <a:moveTo>
                    <a:pt x="47625" y="139"/>
                  </a:moveTo>
                  <a:lnTo>
                    <a:pt x="38100" y="139"/>
                  </a:lnTo>
                  <a:lnTo>
                    <a:pt x="38100" y="9664"/>
                  </a:lnTo>
                  <a:lnTo>
                    <a:pt x="47625" y="9664"/>
                  </a:lnTo>
                  <a:lnTo>
                    <a:pt x="47625" y="139"/>
                  </a:lnTo>
                  <a:close/>
                </a:path>
                <a:path w="1343025" h="10159">
                  <a:moveTo>
                    <a:pt x="66675" y="139"/>
                  </a:moveTo>
                  <a:lnTo>
                    <a:pt x="57150" y="139"/>
                  </a:lnTo>
                  <a:lnTo>
                    <a:pt x="57150" y="9664"/>
                  </a:lnTo>
                  <a:lnTo>
                    <a:pt x="66675" y="9664"/>
                  </a:lnTo>
                  <a:lnTo>
                    <a:pt x="66675" y="139"/>
                  </a:lnTo>
                  <a:close/>
                </a:path>
                <a:path w="1343025" h="10159">
                  <a:moveTo>
                    <a:pt x="85725" y="139"/>
                  </a:moveTo>
                  <a:lnTo>
                    <a:pt x="76200" y="139"/>
                  </a:lnTo>
                  <a:lnTo>
                    <a:pt x="76200" y="9664"/>
                  </a:lnTo>
                  <a:lnTo>
                    <a:pt x="85725" y="9664"/>
                  </a:lnTo>
                  <a:lnTo>
                    <a:pt x="85725" y="139"/>
                  </a:lnTo>
                  <a:close/>
                </a:path>
                <a:path w="1343025" h="10159">
                  <a:moveTo>
                    <a:pt x="104775" y="127"/>
                  </a:moveTo>
                  <a:lnTo>
                    <a:pt x="95250" y="139"/>
                  </a:lnTo>
                  <a:lnTo>
                    <a:pt x="95250" y="9664"/>
                  </a:lnTo>
                  <a:lnTo>
                    <a:pt x="104775" y="9652"/>
                  </a:lnTo>
                  <a:lnTo>
                    <a:pt x="104775" y="127"/>
                  </a:lnTo>
                  <a:close/>
                </a:path>
                <a:path w="1343025" h="10159">
                  <a:moveTo>
                    <a:pt x="123825" y="127"/>
                  </a:moveTo>
                  <a:lnTo>
                    <a:pt x="114300" y="127"/>
                  </a:lnTo>
                  <a:lnTo>
                    <a:pt x="114300" y="9652"/>
                  </a:lnTo>
                  <a:lnTo>
                    <a:pt x="123825" y="9652"/>
                  </a:lnTo>
                  <a:lnTo>
                    <a:pt x="123825" y="127"/>
                  </a:lnTo>
                  <a:close/>
                </a:path>
                <a:path w="1343025" h="10159">
                  <a:moveTo>
                    <a:pt x="142875" y="127"/>
                  </a:moveTo>
                  <a:lnTo>
                    <a:pt x="133350" y="127"/>
                  </a:lnTo>
                  <a:lnTo>
                    <a:pt x="133350" y="9652"/>
                  </a:lnTo>
                  <a:lnTo>
                    <a:pt x="142875" y="9652"/>
                  </a:lnTo>
                  <a:lnTo>
                    <a:pt x="142875" y="127"/>
                  </a:lnTo>
                  <a:close/>
                </a:path>
                <a:path w="1343025" h="10159">
                  <a:moveTo>
                    <a:pt x="161925" y="127"/>
                  </a:moveTo>
                  <a:lnTo>
                    <a:pt x="152400" y="127"/>
                  </a:lnTo>
                  <a:lnTo>
                    <a:pt x="152400" y="9652"/>
                  </a:lnTo>
                  <a:lnTo>
                    <a:pt x="161925" y="9652"/>
                  </a:lnTo>
                  <a:lnTo>
                    <a:pt x="161925" y="127"/>
                  </a:lnTo>
                  <a:close/>
                </a:path>
                <a:path w="1343025" h="10159">
                  <a:moveTo>
                    <a:pt x="180975" y="127"/>
                  </a:moveTo>
                  <a:lnTo>
                    <a:pt x="171450" y="127"/>
                  </a:lnTo>
                  <a:lnTo>
                    <a:pt x="171450" y="9652"/>
                  </a:lnTo>
                  <a:lnTo>
                    <a:pt x="180975" y="9652"/>
                  </a:lnTo>
                  <a:lnTo>
                    <a:pt x="180975" y="127"/>
                  </a:lnTo>
                  <a:close/>
                </a:path>
                <a:path w="1343025" h="10159">
                  <a:moveTo>
                    <a:pt x="200025" y="127"/>
                  </a:moveTo>
                  <a:lnTo>
                    <a:pt x="190500" y="127"/>
                  </a:lnTo>
                  <a:lnTo>
                    <a:pt x="190500" y="9652"/>
                  </a:lnTo>
                  <a:lnTo>
                    <a:pt x="200025" y="9652"/>
                  </a:lnTo>
                  <a:lnTo>
                    <a:pt x="200025" y="127"/>
                  </a:lnTo>
                  <a:close/>
                </a:path>
                <a:path w="1343025" h="10159">
                  <a:moveTo>
                    <a:pt x="219075" y="127"/>
                  </a:moveTo>
                  <a:lnTo>
                    <a:pt x="209550" y="127"/>
                  </a:lnTo>
                  <a:lnTo>
                    <a:pt x="209550" y="9652"/>
                  </a:lnTo>
                  <a:lnTo>
                    <a:pt x="219075" y="9652"/>
                  </a:lnTo>
                  <a:lnTo>
                    <a:pt x="219075" y="127"/>
                  </a:lnTo>
                  <a:close/>
                </a:path>
                <a:path w="1343025" h="10159">
                  <a:moveTo>
                    <a:pt x="238125" y="114"/>
                  </a:moveTo>
                  <a:lnTo>
                    <a:pt x="228600" y="114"/>
                  </a:lnTo>
                  <a:lnTo>
                    <a:pt x="228600" y="9639"/>
                  </a:lnTo>
                  <a:lnTo>
                    <a:pt x="238125" y="9639"/>
                  </a:lnTo>
                  <a:lnTo>
                    <a:pt x="238125" y="114"/>
                  </a:lnTo>
                  <a:close/>
                </a:path>
                <a:path w="1343025" h="10159">
                  <a:moveTo>
                    <a:pt x="257175" y="114"/>
                  </a:moveTo>
                  <a:lnTo>
                    <a:pt x="247650" y="114"/>
                  </a:lnTo>
                  <a:lnTo>
                    <a:pt x="247650" y="9639"/>
                  </a:lnTo>
                  <a:lnTo>
                    <a:pt x="257175" y="9639"/>
                  </a:lnTo>
                  <a:lnTo>
                    <a:pt x="257175" y="114"/>
                  </a:lnTo>
                  <a:close/>
                </a:path>
                <a:path w="1343025" h="10159">
                  <a:moveTo>
                    <a:pt x="276225" y="114"/>
                  </a:moveTo>
                  <a:lnTo>
                    <a:pt x="266700" y="114"/>
                  </a:lnTo>
                  <a:lnTo>
                    <a:pt x="266700" y="9639"/>
                  </a:lnTo>
                  <a:lnTo>
                    <a:pt x="276225" y="9639"/>
                  </a:lnTo>
                  <a:lnTo>
                    <a:pt x="276225" y="114"/>
                  </a:lnTo>
                  <a:close/>
                </a:path>
                <a:path w="1343025" h="10159">
                  <a:moveTo>
                    <a:pt x="295275" y="114"/>
                  </a:moveTo>
                  <a:lnTo>
                    <a:pt x="285750" y="114"/>
                  </a:lnTo>
                  <a:lnTo>
                    <a:pt x="285750" y="9639"/>
                  </a:lnTo>
                  <a:lnTo>
                    <a:pt x="295275" y="9639"/>
                  </a:lnTo>
                  <a:lnTo>
                    <a:pt x="295275" y="114"/>
                  </a:lnTo>
                  <a:close/>
                </a:path>
                <a:path w="1343025" h="10159">
                  <a:moveTo>
                    <a:pt x="314325" y="114"/>
                  </a:moveTo>
                  <a:lnTo>
                    <a:pt x="304800" y="114"/>
                  </a:lnTo>
                  <a:lnTo>
                    <a:pt x="304800" y="9639"/>
                  </a:lnTo>
                  <a:lnTo>
                    <a:pt x="314325" y="9639"/>
                  </a:lnTo>
                  <a:lnTo>
                    <a:pt x="314325" y="114"/>
                  </a:lnTo>
                  <a:close/>
                </a:path>
                <a:path w="1343025" h="10159">
                  <a:moveTo>
                    <a:pt x="333375" y="114"/>
                  </a:moveTo>
                  <a:lnTo>
                    <a:pt x="323850" y="114"/>
                  </a:lnTo>
                  <a:lnTo>
                    <a:pt x="323850" y="9639"/>
                  </a:lnTo>
                  <a:lnTo>
                    <a:pt x="333375" y="9639"/>
                  </a:lnTo>
                  <a:lnTo>
                    <a:pt x="333375" y="114"/>
                  </a:lnTo>
                  <a:close/>
                </a:path>
                <a:path w="1343025" h="10159">
                  <a:moveTo>
                    <a:pt x="352425" y="101"/>
                  </a:moveTo>
                  <a:lnTo>
                    <a:pt x="342900" y="114"/>
                  </a:lnTo>
                  <a:lnTo>
                    <a:pt x="342900" y="9639"/>
                  </a:lnTo>
                  <a:lnTo>
                    <a:pt x="352425" y="9626"/>
                  </a:lnTo>
                  <a:lnTo>
                    <a:pt x="352425" y="101"/>
                  </a:lnTo>
                  <a:close/>
                </a:path>
                <a:path w="1343025" h="10159">
                  <a:moveTo>
                    <a:pt x="371475" y="101"/>
                  </a:moveTo>
                  <a:lnTo>
                    <a:pt x="361950" y="101"/>
                  </a:lnTo>
                  <a:lnTo>
                    <a:pt x="361950" y="9626"/>
                  </a:lnTo>
                  <a:lnTo>
                    <a:pt x="371475" y="9626"/>
                  </a:lnTo>
                  <a:lnTo>
                    <a:pt x="371475" y="101"/>
                  </a:lnTo>
                  <a:close/>
                </a:path>
                <a:path w="1343025" h="10159">
                  <a:moveTo>
                    <a:pt x="390525" y="101"/>
                  </a:moveTo>
                  <a:lnTo>
                    <a:pt x="381000" y="101"/>
                  </a:lnTo>
                  <a:lnTo>
                    <a:pt x="381000" y="9626"/>
                  </a:lnTo>
                  <a:lnTo>
                    <a:pt x="390525" y="9626"/>
                  </a:lnTo>
                  <a:lnTo>
                    <a:pt x="390525" y="101"/>
                  </a:lnTo>
                  <a:close/>
                </a:path>
                <a:path w="1343025" h="10159">
                  <a:moveTo>
                    <a:pt x="409575" y="101"/>
                  </a:moveTo>
                  <a:lnTo>
                    <a:pt x="400050" y="101"/>
                  </a:lnTo>
                  <a:lnTo>
                    <a:pt x="400050" y="9626"/>
                  </a:lnTo>
                  <a:lnTo>
                    <a:pt x="409575" y="9626"/>
                  </a:lnTo>
                  <a:lnTo>
                    <a:pt x="409575" y="101"/>
                  </a:lnTo>
                  <a:close/>
                </a:path>
                <a:path w="1343025" h="10159">
                  <a:moveTo>
                    <a:pt x="428625" y="101"/>
                  </a:moveTo>
                  <a:lnTo>
                    <a:pt x="419100" y="101"/>
                  </a:lnTo>
                  <a:lnTo>
                    <a:pt x="419100" y="9626"/>
                  </a:lnTo>
                  <a:lnTo>
                    <a:pt x="428625" y="9626"/>
                  </a:lnTo>
                  <a:lnTo>
                    <a:pt x="428625" y="101"/>
                  </a:lnTo>
                  <a:close/>
                </a:path>
                <a:path w="1343025" h="10159">
                  <a:moveTo>
                    <a:pt x="447675" y="101"/>
                  </a:moveTo>
                  <a:lnTo>
                    <a:pt x="438150" y="101"/>
                  </a:lnTo>
                  <a:lnTo>
                    <a:pt x="438150" y="9626"/>
                  </a:lnTo>
                  <a:lnTo>
                    <a:pt x="447675" y="9626"/>
                  </a:lnTo>
                  <a:lnTo>
                    <a:pt x="447675" y="101"/>
                  </a:lnTo>
                  <a:close/>
                </a:path>
                <a:path w="1343025" h="10159">
                  <a:moveTo>
                    <a:pt x="466725" y="88"/>
                  </a:moveTo>
                  <a:lnTo>
                    <a:pt x="457200" y="101"/>
                  </a:lnTo>
                  <a:lnTo>
                    <a:pt x="457200" y="9626"/>
                  </a:lnTo>
                  <a:lnTo>
                    <a:pt x="466725" y="9613"/>
                  </a:lnTo>
                  <a:lnTo>
                    <a:pt x="466725" y="88"/>
                  </a:lnTo>
                  <a:close/>
                </a:path>
                <a:path w="1343025" h="10159">
                  <a:moveTo>
                    <a:pt x="485775" y="88"/>
                  </a:moveTo>
                  <a:lnTo>
                    <a:pt x="476250" y="88"/>
                  </a:lnTo>
                  <a:lnTo>
                    <a:pt x="476250" y="9613"/>
                  </a:lnTo>
                  <a:lnTo>
                    <a:pt x="485775" y="9613"/>
                  </a:lnTo>
                  <a:lnTo>
                    <a:pt x="485775" y="88"/>
                  </a:lnTo>
                  <a:close/>
                </a:path>
                <a:path w="1343025" h="10159">
                  <a:moveTo>
                    <a:pt x="504825" y="88"/>
                  </a:moveTo>
                  <a:lnTo>
                    <a:pt x="495300" y="88"/>
                  </a:lnTo>
                  <a:lnTo>
                    <a:pt x="495300" y="9613"/>
                  </a:lnTo>
                  <a:lnTo>
                    <a:pt x="504825" y="9613"/>
                  </a:lnTo>
                  <a:lnTo>
                    <a:pt x="504825" y="88"/>
                  </a:lnTo>
                  <a:close/>
                </a:path>
                <a:path w="1343025" h="10159">
                  <a:moveTo>
                    <a:pt x="523875" y="88"/>
                  </a:moveTo>
                  <a:lnTo>
                    <a:pt x="514350" y="88"/>
                  </a:lnTo>
                  <a:lnTo>
                    <a:pt x="514350" y="9613"/>
                  </a:lnTo>
                  <a:lnTo>
                    <a:pt x="523875" y="9613"/>
                  </a:lnTo>
                  <a:lnTo>
                    <a:pt x="523875" y="88"/>
                  </a:lnTo>
                  <a:close/>
                </a:path>
                <a:path w="1343025" h="10159">
                  <a:moveTo>
                    <a:pt x="542925" y="88"/>
                  </a:moveTo>
                  <a:lnTo>
                    <a:pt x="533400" y="88"/>
                  </a:lnTo>
                  <a:lnTo>
                    <a:pt x="533400" y="9613"/>
                  </a:lnTo>
                  <a:lnTo>
                    <a:pt x="542925" y="9613"/>
                  </a:lnTo>
                  <a:lnTo>
                    <a:pt x="542925" y="88"/>
                  </a:lnTo>
                  <a:close/>
                </a:path>
                <a:path w="1343025" h="10159">
                  <a:moveTo>
                    <a:pt x="561975" y="88"/>
                  </a:moveTo>
                  <a:lnTo>
                    <a:pt x="552450" y="88"/>
                  </a:lnTo>
                  <a:lnTo>
                    <a:pt x="552450" y="9613"/>
                  </a:lnTo>
                  <a:lnTo>
                    <a:pt x="561975" y="9613"/>
                  </a:lnTo>
                  <a:lnTo>
                    <a:pt x="561975" y="88"/>
                  </a:lnTo>
                  <a:close/>
                </a:path>
                <a:path w="1343025" h="10159">
                  <a:moveTo>
                    <a:pt x="581025" y="88"/>
                  </a:moveTo>
                  <a:lnTo>
                    <a:pt x="571500" y="88"/>
                  </a:lnTo>
                  <a:lnTo>
                    <a:pt x="571500" y="9613"/>
                  </a:lnTo>
                  <a:lnTo>
                    <a:pt x="581025" y="9613"/>
                  </a:lnTo>
                  <a:lnTo>
                    <a:pt x="581025" y="88"/>
                  </a:lnTo>
                  <a:close/>
                </a:path>
                <a:path w="1343025" h="10159">
                  <a:moveTo>
                    <a:pt x="600075" y="76"/>
                  </a:moveTo>
                  <a:lnTo>
                    <a:pt x="590550" y="76"/>
                  </a:lnTo>
                  <a:lnTo>
                    <a:pt x="590550" y="9601"/>
                  </a:lnTo>
                  <a:lnTo>
                    <a:pt x="600075" y="9601"/>
                  </a:lnTo>
                  <a:lnTo>
                    <a:pt x="600075" y="76"/>
                  </a:lnTo>
                  <a:close/>
                </a:path>
                <a:path w="1343025" h="10159">
                  <a:moveTo>
                    <a:pt x="619125" y="76"/>
                  </a:moveTo>
                  <a:lnTo>
                    <a:pt x="609600" y="76"/>
                  </a:lnTo>
                  <a:lnTo>
                    <a:pt x="609600" y="9601"/>
                  </a:lnTo>
                  <a:lnTo>
                    <a:pt x="619125" y="9601"/>
                  </a:lnTo>
                  <a:lnTo>
                    <a:pt x="619125" y="76"/>
                  </a:lnTo>
                  <a:close/>
                </a:path>
                <a:path w="1343025" h="10159">
                  <a:moveTo>
                    <a:pt x="638175" y="76"/>
                  </a:moveTo>
                  <a:lnTo>
                    <a:pt x="628650" y="76"/>
                  </a:lnTo>
                  <a:lnTo>
                    <a:pt x="628650" y="9601"/>
                  </a:lnTo>
                  <a:lnTo>
                    <a:pt x="638175" y="9601"/>
                  </a:lnTo>
                  <a:lnTo>
                    <a:pt x="638175" y="76"/>
                  </a:lnTo>
                  <a:close/>
                </a:path>
                <a:path w="1343025" h="10159">
                  <a:moveTo>
                    <a:pt x="657225" y="76"/>
                  </a:moveTo>
                  <a:lnTo>
                    <a:pt x="647700" y="76"/>
                  </a:lnTo>
                  <a:lnTo>
                    <a:pt x="647700" y="9601"/>
                  </a:lnTo>
                  <a:lnTo>
                    <a:pt x="657225" y="9601"/>
                  </a:lnTo>
                  <a:lnTo>
                    <a:pt x="657225" y="76"/>
                  </a:lnTo>
                  <a:close/>
                </a:path>
                <a:path w="1343025" h="10159">
                  <a:moveTo>
                    <a:pt x="676275" y="76"/>
                  </a:moveTo>
                  <a:lnTo>
                    <a:pt x="666750" y="76"/>
                  </a:lnTo>
                  <a:lnTo>
                    <a:pt x="666750" y="9601"/>
                  </a:lnTo>
                  <a:lnTo>
                    <a:pt x="676275" y="9601"/>
                  </a:lnTo>
                  <a:lnTo>
                    <a:pt x="676275" y="76"/>
                  </a:lnTo>
                  <a:close/>
                </a:path>
                <a:path w="1343025" h="10159">
                  <a:moveTo>
                    <a:pt x="695325" y="76"/>
                  </a:moveTo>
                  <a:lnTo>
                    <a:pt x="685800" y="76"/>
                  </a:lnTo>
                  <a:lnTo>
                    <a:pt x="685800" y="9601"/>
                  </a:lnTo>
                  <a:lnTo>
                    <a:pt x="695325" y="9601"/>
                  </a:lnTo>
                  <a:lnTo>
                    <a:pt x="695325" y="76"/>
                  </a:lnTo>
                  <a:close/>
                </a:path>
                <a:path w="1343025" h="10159">
                  <a:moveTo>
                    <a:pt x="714375" y="63"/>
                  </a:moveTo>
                  <a:lnTo>
                    <a:pt x="704850" y="76"/>
                  </a:lnTo>
                  <a:lnTo>
                    <a:pt x="704850" y="9601"/>
                  </a:lnTo>
                  <a:lnTo>
                    <a:pt x="714375" y="9588"/>
                  </a:lnTo>
                  <a:lnTo>
                    <a:pt x="714375" y="63"/>
                  </a:lnTo>
                  <a:close/>
                </a:path>
                <a:path w="1343025" h="10159">
                  <a:moveTo>
                    <a:pt x="733425" y="63"/>
                  </a:moveTo>
                  <a:lnTo>
                    <a:pt x="723900" y="63"/>
                  </a:lnTo>
                  <a:lnTo>
                    <a:pt x="723900" y="9588"/>
                  </a:lnTo>
                  <a:lnTo>
                    <a:pt x="733425" y="9588"/>
                  </a:lnTo>
                  <a:lnTo>
                    <a:pt x="733425" y="63"/>
                  </a:lnTo>
                  <a:close/>
                </a:path>
                <a:path w="1343025" h="10159">
                  <a:moveTo>
                    <a:pt x="752475" y="63"/>
                  </a:moveTo>
                  <a:lnTo>
                    <a:pt x="742950" y="63"/>
                  </a:lnTo>
                  <a:lnTo>
                    <a:pt x="742950" y="9588"/>
                  </a:lnTo>
                  <a:lnTo>
                    <a:pt x="752475" y="9588"/>
                  </a:lnTo>
                  <a:lnTo>
                    <a:pt x="752475" y="63"/>
                  </a:lnTo>
                  <a:close/>
                </a:path>
                <a:path w="1343025" h="10159">
                  <a:moveTo>
                    <a:pt x="771525" y="63"/>
                  </a:moveTo>
                  <a:lnTo>
                    <a:pt x="762000" y="63"/>
                  </a:lnTo>
                  <a:lnTo>
                    <a:pt x="762000" y="9588"/>
                  </a:lnTo>
                  <a:lnTo>
                    <a:pt x="771525" y="9588"/>
                  </a:lnTo>
                  <a:lnTo>
                    <a:pt x="771525" y="63"/>
                  </a:lnTo>
                  <a:close/>
                </a:path>
                <a:path w="1343025" h="10159">
                  <a:moveTo>
                    <a:pt x="790575" y="63"/>
                  </a:moveTo>
                  <a:lnTo>
                    <a:pt x="781050" y="63"/>
                  </a:lnTo>
                  <a:lnTo>
                    <a:pt x="781050" y="9588"/>
                  </a:lnTo>
                  <a:lnTo>
                    <a:pt x="790575" y="9588"/>
                  </a:lnTo>
                  <a:lnTo>
                    <a:pt x="790575" y="63"/>
                  </a:lnTo>
                  <a:close/>
                </a:path>
                <a:path w="1343025" h="10159">
                  <a:moveTo>
                    <a:pt x="809625" y="63"/>
                  </a:moveTo>
                  <a:lnTo>
                    <a:pt x="800100" y="63"/>
                  </a:lnTo>
                  <a:lnTo>
                    <a:pt x="800100" y="9588"/>
                  </a:lnTo>
                  <a:lnTo>
                    <a:pt x="809625" y="9588"/>
                  </a:lnTo>
                  <a:lnTo>
                    <a:pt x="809625" y="63"/>
                  </a:lnTo>
                  <a:close/>
                </a:path>
                <a:path w="1343025" h="10159">
                  <a:moveTo>
                    <a:pt x="828675" y="63"/>
                  </a:moveTo>
                  <a:lnTo>
                    <a:pt x="819150" y="63"/>
                  </a:lnTo>
                  <a:lnTo>
                    <a:pt x="819150" y="9588"/>
                  </a:lnTo>
                  <a:lnTo>
                    <a:pt x="828675" y="9588"/>
                  </a:lnTo>
                  <a:lnTo>
                    <a:pt x="828675" y="63"/>
                  </a:lnTo>
                  <a:close/>
                </a:path>
                <a:path w="1343025" h="10159">
                  <a:moveTo>
                    <a:pt x="847725" y="50"/>
                  </a:moveTo>
                  <a:lnTo>
                    <a:pt x="838200" y="50"/>
                  </a:lnTo>
                  <a:lnTo>
                    <a:pt x="838200" y="9575"/>
                  </a:lnTo>
                  <a:lnTo>
                    <a:pt x="847725" y="9575"/>
                  </a:lnTo>
                  <a:lnTo>
                    <a:pt x="847725" y="50"/>
                  </a:lnTo>
                  <a:close/>
                </a:path>
                <a:path w="1343025" h="10159">
                  <a:moveTo>
                    <a:pt x="866775" y="50"/>
                  </a:moveTo>
                  <a:lnTo>
                    <a:pt x="857250" y="50"/>
                  </a:lnTo>
                  <a:lnTo>
                    <a:pt x="857250" y="9575"/>
                  </a:lnTo>
                  <a:lnTo>
                    <a:pt x="866775" y="9575"/>
                  </a:lnTo>
                  <a:lnTo>
                    <a:pt x="866775" y="50"/>
                  </a:lnTo>
                  <a:close/>
                </a:path>
                <a:path w="1343025" h="10159">
                  <a:moveTo>
                    <a:pt x="885825" y="50"/>
                  </a:moveTo>
                  <a:lnTo>
                    <a:pt x="876300" y="50"/>
                  </a:lnTo>
                  <a:lnTo>
                    <a:pt x="876300" y="9575"/>
                  </a:lnTo>
                  <a:lnTo>
                    <a:pt x="885825" y="9575"/>
                  </a:lnTo>
                  <a:lnTo>
                    <a:pt x="885825" y="50"/>
                  </a:lnTo>
                  <a:close/>
                </a:path>
                <a:path w="1343025" h="10159">
                  <a:moveTo>
                    <a:pt x="904875" y="50"/>
                  </a:moveTo>
                  <a:lnTo>
                    <a:pt x="895350" y="50"/>
                  </a:lnTo>
                  <a:lnTo>
                    <a:pt x="895350" y="9575"/>
                  </a:lnTo>
                  <a:lnTo>
                    <a:pt x="904875" y="9575"/>
                  </a:lnTo>
                  <a:lnTo>
                    <a:pt x="904875" y="50"/>
                  </a:lnTo>
                  <a:close/>
                </a:path>
                <a:path w="1343025" h="10159">
                  <a:moveTo>
                    <a:pt x="923925" y="50"/>
                  </a:moveTo>
                  <a:lnTo>
                    <a:pt x="914400" y="50"/>
                  </a:lnTo>
                  <a:lnTo>
                    <a:pt x="914400" y="9575"/>
                  </a:lnTo>
                  <a:lnTo>
                    <a:pt x="923925" y="9575"/>
                  </a:lnTo>
                  <a:lnTo>
                    <a:pt x="923925" y="50"/>
                  </a:lnTo>
                  <a:close/>
                </a:path>
                <a:path w="1343025" h="10159">
                  <a:moveTo>
                    <a:pt x="942975" y="50"/>
                  </a:moveTo>
                  <a:lnTo>
                    <a:pt x="933450" y="50"/>
                  </a:lnTo>
                  <a:lnTo>
                    <a:pt x="933450" y="9575"/>
                  </a:lnTo>
                  <a:lnTo>
                    <a:pt x="942975" y="9575"/>
                  </a:lnTo>
                  <a:lnTo>
                    <a:pt x="942975" y="50"/>
                  </a:lnTo>
                  <a:close/>
                </a:path>
                <a:path w="1343025" h="10159">
                  <a:moveTo>
                    <a:pt x="962025" y="38"/>
                  </a:moveTo>
                  <a:lnTo>
                    <a:pt x="952500" y="50"/>
                  </a:lnTo>
                  <a:lnTo>
                    <a:pt x="952500" y="9575"/>
                  </a:lnTo>
                  <a:lnTo>
                    <a:pt x="962025" y="9563"/>
                  </a:lnTo>
                  <a:lnTo>
                    <a:pt x="962025" y="38"/>
                  </a:lnTo>
                  <a:close/>
                </a:path>
                <a:path w="1343025" h="10159">
                  <a:moveTo>
                    <a:pt x="981075" y="38"/>
                  </a:moveTo>
                  <a:lnTo>
                    <a:pt x="971550" y="38"/>
                  </a:lnTo>
                  <a:lnTo>
                    <a:pt x="971550" y="9563"/>
                  </a:lnTo>
                  <a:lnTo>
                    <a:pt x="981075" y="9563"/>
                  </a:lnTo>
                  <a:lnTo>
                    <a:pt x="981075" y="38"/>
                  </a:lnTo>
                  <a:close/>
                </a:path>
                <a:path w="1343025" h="10159">
                  <a:moveTo>
                    <a:pt x="1000125" y="38"/>
                  </a:moveTo>
                  <a:lnTo>
                    <a:pt x="990600" y="38"/>
                  </a:lnTo>
                  <a:lnTo>
                    <a:pt x="990600" y="9563"/>
                  </a:lnTo>
                  <a:lnTo>
                    <a:pt x="1000125" y="9563"/>
                  </a:lnTo>
                  <a:lnTo>
                    <a:pt x="1000125" y="38"/>
                  </a:lnTo>
                  <a:close/>
                </a:path>
                <a:path w="1343025" h="10159">
                  <a:moveTo>
                    <a:pt x="1019175" y="38"/>
                  </a:moveTo>
                  <a:lnTo>
                    <a:pt x="1009650" y="38"/>
                  </a:lnTo>
                  <a:lnTo>
                    <a:pt x="1009650" y="9563"/>
                  </a:lnTo>
                  <a:lnTo>
                    <a:pt x="1019175" y="9563"/>
                  </a:lnTo>
                  <a:lnTo>
                    <a:pt x="1019175" y="38"/>
                  </a:lnTo>
                  <a:close/>
                </a:path>
                <a:path w="1343025" h="10159">
                  <a:moveTo>
                    <a:pt x="1038225" y="38"/>
                  </a:moveTo>
                  <a:lnTo>
                    <a:pt x="1028700" y="38"/>
                  </a:lnTo>
                  <a:lnTo>
                    <a:pt x="1028700" y="9563"/>
                  </a:lnTo>
                  <a:lnTo>
                    <a:pt x="1038225" y="9563"/>
                  </a:lnTo>
                  <a:lnTo>
                    <a:pt x="1038225" y="38"/>
                  </a:lnTo>
                  <a:close/>
                </a:path>
                <a:path w="1343025" h="10159">
                  <a:moveTo>
                    <a:pt x="1057275" y="38"/>
                  </a:moveTo>
                  <a:lnTo>
                    <a:pt x="1047750" y="38"/>
                  </a:lnTo>
                  <a:lnTo>
                    <a:pt x="1047750" y="9563"/>
                  </a:lnTo>
                  <a:lnTo>
                    <a:pt x="1057275" y="9563"/>
                  </a:lnTo>
                  <a:lnTo>
                    <a:pt x="1057275" y="38"/>
                  </a:lnTo>
                  <a:close/>
                </a:path>
                <a:path w="1343025" h="10159">
                  <a:moveTo>
                    <a:pt x="1076325" y="38"/>
                  </a:moveTo>
                  <a:lnTo>
                    <a:pt x="1066800" y="38"/>
                  </a:lnTo>
                  <a:lnTo>
                    <a:pt x="1066800" y="9563"/>
                  </a:lnTo>
                  <a:lnTo>
                    <a:pt x="1076325" y="9563"/>
                  </a:lnTo>
                  <a:lnTo>
                    <a:pt x="1076325" y="38"/>
                  </a:lnTo>
                  <a:close/>
                </a:path>
                <a:path w="1343025" h="10159">
                  <a:moveTo>
                    <a:pt x="1095375" y="25"/>
                  </a:moveTo>
                  <a:lnTo>
                    <a:pt x="1085850" y="25"/>
                  </a:lnTo>
                  <a:lnTo>
                    <a:pt x="1085850" y="9550"/>
                  </a:lnTo>
                  <a:lnTo>
                    <a:pt x="1095375" y="9550"/>
                  </a:lnTo>
                  <a:lnTo>
                    <a:pt x="1095375" y="25"/>
                  </a:lnTo>
                  <a:close/>
                </a:path>
                <a:path w="1343025" h="10159">
                  <a:moveTo>
                    <a:pt x="1114425" y="25"/>
                  </a:moveTo>
                  <a:lnTo>
                    <a:pt x="1104900" y="25"/>
                  </a:lnTo>
                  <a:lnTo>
                    <a:pt x="1104900" y="9550"/>
                  </a:lnTo>
                  <a:lnTo>
                    <a:pt x="1114425" y="9550"/>
                  </a:lnTo>
                  <a:lnTo>
                    <a:pt x="1114425" y="25"/>
                  </a:lnTo>
                  <a:close/>
                </a:path>
                <a:path w="1343025" h="10159">
                  <a:moveTo>
                    <a:pt x="1133475" y="25"/>
                  </a:moveTo>
                  <a:lnTo>
                    <a:pt x="1123950" y="25"/>
                  </a:lnTo>
                  <a:lnTo>
                    <a:pt x="1123950" y="9550"/>
                  </a:lnTo>
                  <a:lnTo>
                    <a:pt x="1133475" y="9550"/>
                  </a:lnTo>
                  <a:lnTo>
                    <a:pt x="1133475" y="25"/>
                  </a:lnTo>
                  <a:close/>
                </a:path>
                <a:path w="1343025" h="10159">
                  <a:moveTo>
                    <a:pt x="1152525" y="25"/>
                  </a:moveTo>
                  <a:lnTo>
                    <a:pt x="1143000" y="25"/>
                  </a:lnTo>
                  <a:lnTo>
                    <a:pt x="1143000" y="9550"/>
                  </a:lnTo>
                  <a:lnTo>
                    <a:pt x="1152525" y="9550"/>
                  </a:lnTo>
                  <a:lnTo>
                    <a:pt x="1152525" y="25"/>
                  </a:lnTo>
                  <a:close/>
                </a:path>
                <a:path w="1343025" h="10159">
                  <a:moveTo>
                    <a:pt x="1171575" y="25"/>
                  </a:moveTo>
                  <a:lnTo>
                    <a:pt x="1162050" y="25"/>
                  </a:lnTo>
                  <a:lnTo>
                    <a:pt x="1162050" y="9550"/>
                  </a:lnTo>
                  <a:lnTo>
                    <a:pt x="1171575" y="9550"/>
                  </a:lnTo>
                  <a:lnTo>
                    <a:pt x="1171575" y="25"/>
                  </a:lnTo>
                  <a:close/>
                </a:path>
                <a:path w="1343025" h="10159">
                  <a:moveTo>
                    <a:pt x="1190625" y="25"/>
                  </a:moveTo>
                  <a:lnTo>
                    <a:pt x="1181100" y="25"/>
                  </a:lnTo>
                  <a:lnTo>
                    <a:pt x="1181100" y="9550"/>
                  </a:lnTo>
                  <a:lnTo>
                    <a:pt x="1190625" y="9550"/>
                  </a:lnTo>
                  <a:lnTo>
                    <a:pt x="1190625" y="25"/>
                  </a:lnTo>
                  <a:close/>
                </a:path>
                <a:path w="1343025" h="10159">
                  <a:moveTo>
                    <a:pt x="1209675" y="12"/>
                  </a:moveTo>
                  <a:lnTo>
                    <a:pt x="1200150" y="25"/>
                  </a:lnTo>
                  <a:lnTo>
                    <a:pt x="1200150" y="9550"/>
                  </a:lnTo>
                  <a:lnTo>
                    <a:pt x="1209675" y="9537"/>
                  </a:lnTo>
                  <a:lnTo>
                    <a:pt x="1209675" y="12"/>
                  </a:lnTo>
                  <a:close/>
                </a:path>
                <a:path w="1343025" h="10159">
                  <a:moveTo>
                    <a:pt x="1228725" y="12"/>
                  </a:moveTo>
                  <a:lnTo>
                    <a:pt x="1219200" y="12"/>
                  </a:lnTo>
                  <a:lnTo>
                    <a:pt x="1219200" y="9537"/>
                  </a:lnTo>
                  <a:lnTo>
                    <a:pt x="1228725" y="9537"/>
                  </a:lnTo>
                  <a:lnTo>
                    <a:pt x="1228725" y="12"/>
                  </a:lnTo>
                  <a:close/>
                </a:path>
                <a:path w="1343025" h="10159">
                  <a:moveTo>
                    <a:pt x="1247775" y="12"/>
                  </a:moveTo>
                  <a:lnTo>
                    <a:pt x="1238250" y="12"/>
                  </a:lnTo>
                  <a:lnTo>
                    <a:pt x="1238250" y="9537"/>
                  </a:lnTo>
                  <a:lnTo>
                    <a:pt x="1247775" y="9537"/>
                  </a:lnTo>
                  <a:lnTo>
                    <a:pt x="1247775" y="12"/>
                  </a:lnTo>
                  <a:close/>
                </a:path>
                <a:path w="1343025" h="10159">
                  <a:moveTo>
                    <a:pt x="1266825" y="12"/>
                  </a:moveTo>
                  <a:lnTo>
                    <a:pt x="1257300" y="12"/>
                  </a:lnTo>
                  <a:lnTo>
                    <a:pt x="1257300" y="9537"/>
                  </a:lnTo>
                  <a:lnTo>
                    <a:pt x="1266825" y="9537"/>
                  </a:lnTo>
                  <a:lnTo>
                    <a:pt x="1266825" y="12"/>
                  </a:lnTo>
                  <a:close/>
                </a:path>
                <a:path w="1343025" h="10159">
                  <a:moveTo>
                    <a:pt x="1285875" y="12"/>
                  </a:moveTo>
                  <a:lnTo>
                    <a:pt x="1276350" y="12"/>
                  </a:lnTo>
                  <a:lnTo>
                    <a:pt x="1276350" y="9537"/>
                  </a:lnTo>
                  <a:lnTo>
                    <a:pt x="1285875" y="9537"/>
                  </a:lnTo>
                  <a:lnTo>
                    <a:pt x="1285875" y="12"/>
                  </a:lnTo>
                  <a:close/>
                </a:path>
                <a:path w="1343025" h="10159">
                  <a:moveTo>
                    <a:pt x="1304925" y="12"/>
                  </a:moveTo>
                  <a:lnTo>
                    <a:pt x="1295400" y="12"/>
                  </a:lnTo>
                  <a:lnTo>
                    <a:pt x="1295400" y="9537"/>
                  </a:lnTo>
                  <a:lnTo>
                    <a:pt x="1304925" y="9537"/>
                  </a:lnTo>
                  <a:lnTo>
                    <a:pt x="1304925" y="12"/>
                  </a:lnTo>
                  <a:close/>
                </a:path>
                <a:path w="1343025" h="10159">
                  <a:moveTo>
                    <a:pt x="1323975" y="12"/>
                  </a:moveTo>
                  <a:lnTo>
                    <a:pt x="1314450" y="12"/>
                  </a:lnTo>
                  <a:lnTo>
                    <a:pt x="1314450" y="9537"/>
                  </a:lnTo>
                  <a:lnTo>
                    <a:pt x="1323975" y="9537"/>
                  </a:lnTo>
                  <a:lnTo>
                    <a:pt x="1323975" y="12"/>
                  </a:lnTo>
                  <a:close/>
                </a:path>
                <a:path w="1343025" h="10159">
                  <a:moveTo>
                    <a:pt x="1343025" y="0"/>
                  </a:moveTo>
                  <a:lnTo>
                    <a:pt x="1333500" y="0"/>
                  </a:lnTo>
                  <a:lnTo>
                    <a:pt x="1333500" y="9525"/>
                  </a:lnTo>
                  <a:lnTo>
                    <a:pt x="1343025" y="9525"/>
                  </a:lnTo>
                  <a:lnTo>
                    <a:pt x="13430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034183" y="7494409"/>
              <a:ext cx="845819" cy="10160"/>
            </a:xfrm>
            <a:custGeom>
              <a:avLst/>
              <a:gdLst/>
              <a:ahLst/>
              <a:cxnLst/>
              <a:rect l="l" t="t" r="r" b="b"/>
              <a:pathLst>
                <a:path w="845820" h="10159">
                  <a:moveTo>
                    <a:pt x="9525" y="76"/>
                  </a:moveTo>
                  <a:lnTo>
                    <a:pt x="0" y="76"/>
                  </a:lnTo>
                  <a:lnTo>
                    <a:pt x="0" y="9601"/>
                  </a:lnTo>
                  <a:lnTo>
                    <a:pt x="9525" y="9601"/>
                  </a:lnTo>
                  <a:lnTo>
                    <a:pt x="9525" y="76"/>
                  </a:lnTo>
                  <a:close/>
                </a:path>
                <a:path w="845820" h="10159">
                  <a:moveTo>
                    <a:pt x="28575" y="76"/>
                  </a:moveTo>
                  <a:lnTo>
                    <a:pt x="19050" y="76"/>
                  </a:lnTo>
                  <a:lnTo>
                    <a:pt x="19050" y="9601"/>
                  </a:lnTo>
                  <a:lnTo>
                    <a:pt x="28575" y="9601"/>
                  </a:lnTo>
                  <a:lnTo>
                    <a:pt x="28575" y="76"/>
                  </a:lnTo>
                  <a:close/>
                </a:path>
                <a:path w="845820" h="10159">
                  <a:moveTo>
                    <a:pt x="47625" y="76"/>
                  </a:moveTo>
                  <a:lnTo>
                    <a:pt x="38100" y="76"/>
                  </a:lnTo>
                  <a:lnTo>
                    <a:pt x="38100" y="9601"/>
                  </a:lnTo>
                  <a:lnTo>
                    <a:pt x="47625" y="9601"/>
                  </a:lnTo>
                  <a:lnTo>
                    <a:pt x="47625" y="76"/>
                  </a:lnTo>
                  <a:close/>
                </a:path>
                <a:path w="845820" h="10159">
                  <a:moveTo>
                    <a:pt x="66675" y="76"/>
                  </a:moveTo>
                  <a:lnTo>
                    <a:pt x="57150" y="76"/>
                  </a:lnTo>
                  <a:lnTo>
                    <a:pt x="57150" y="9601"/>
                  </a:lnTo>
                  <a:lnTo>
                    <a:pt x="66675" y="9601"/>
                  </a:lnTo>
                  <a:lnTo>
                    <a:pt x="66675" y="76"/>
                  </a:lnTo>
                  <a:close/>
                </a:path>
                <a:path w="845820" h="10159">
                  <a:moveTo>
                    <a:pt x="85725" y="76"/>
                  </a:moveTo>
                  <a:lnTo>
                    <a:pt x="76200" y="76"/>
                  </a:lnTo>
                  <a:lnTo>
                    <a:pt x="76200" y="9601"/>
                  </a:lnTo>
                  <a:lnTo>
                    <a:pt x="85725" y="9601"/>
                  </a:lnTo>
                  <a:lnTo>
                    <a:pt x="85725" y="76"/>
                  </a:lnTo>
                  <a:close/>
                </a:path>
                <a:path w="845820" h="10159">
                  <a:moveTo>
                    <a:pt x="104775" y="76"/>
                  </a:moveTo>
                  <a:lnTo>
                    <a:pt x="95250" y="76"/>
                  </a:lnTo>
                  <a:lnTo>
                    <a:pt x="95250" y="9601"/>
                  </a:lnTo>
                  <a:lnTo>
                    <a:pt x="104775" y="9601"/>
                  </a:lnTo>
                  <a:lnTo>
                    <a:pt x="104775" y="76"/>
                  </a:lnTo>
                  <a:close/>
                </a:path>
                <a:path w="845820" h="10159">
                  <a:moveTo>
                    <a:pt x="123825" y="63"/>
                  </a:moveTo>
                  <a:lnTo>
                    <a:pt x="114300" y="63"/>
                  </a:lnTo>
                  <a:lnTo>
                    <a:pt x="114300" y="9588"/>
                  </a:lnTo>
                  <a:lnTo>
                    <a:pt x="123825" y="9588"/>
                  </a:lnTo>
                  <a:lnTo>
                    <a:pt x="123825" y="63"/>
                  </a:lnTo>
                  <a:close/>
                </a:path>
                <a:path w="845820" h="10159">
                  <a:moveTo>
                    <a:pt x="142875" y="63"/>
                  </a:moveTo>
                  <a:lnTo>
                    <a:pt x="133350" y="63"/>
                  </a:lnTo>
                  <a:lnTo>
                    <a:pt x="133350" y="9588"/>
                  </a:lnTo>
                  <a:lnTo>
                    <a:pt x="142875" y="9588"/>
                  </a:lnTo>
                  <a:lnTo>
                    <a:pt x="142875" y="63"/>
                  </a:lnTo>
                  <a:close/>
                </a:path>
                <a:path w="845820" h="10159">
                  <a:moveTo>
                    <a:pt x="161925" y="63"/>
                  </a:moveTo>
                  <a:lnTo>
                    <a:pt x="152400" y="63"/>
                  </a:lnTo>
                  <a:lnTo>
                    <a:pt x="152400" y="9588"/>
                  </a:lnTo>
                  <a:lnTo>
                    <a:pt x="161925" y="9588"/>
                  </a:lnTo>
                  <a:lnTo>
                    <a:pt x="161925" y="63"/>
                  </a:lnTo>
                  <a:close/>
                </a:path>
                <a:path w="845820" h="10159">
                  <a:moveTo>
                    <a:pt x="180975" y="63"/>
                  </a:moveTo>
                  <a:lnTo>
                    <a:pt x="171450" y="63"/>
                  </a:lnTo>
                  <a:lnTo>
                    <a:pt x="171450" y="9588"/>
                  </a:lnTo>
                  <a:lnTo>
                    <a:pt x="180975" y="9588"/>
                  </a:lnTo>
                  <a:lnTo>
                    <a:pt x="180975" y="63"/>
                  </a:lnTo>
                  <a:close/>
                </a:path>
                <a:path w="845820" h="10159">
                  <a:moveTo>
                    <a:pt x="200025" y="63"/>
                  </a:moveTo>
                  <a:lnTo>
                    <a:pt x="190500" y="63"/>
                  </a:lnTo>
                  <a:lnTo>
                    <a:pt x="190500" y="9588"/>
                  </a:lnTo>
                  <a:lnTo>
                    <a:pt x="200025" y="9588"/>
                  </a:lnTo>
                  <a:lnTo>
                    <a:pt x="200025" y="63"/>
                  </a:lnTo>
                  <a:close/>
                </a:path>
                <a:path w="845820" h="10159">
                  <a:moveTo>
                    <a:pt x="219075" y="63"/>
                  </a:moveTo>
                  <a:lnTo>
                    <a:pt x="209550" y="63"/>
                  </a:lnTo>
                  <a:lnTo>
                    <a:pt x="209550" y="9588"/>
                  </a:lnTo>
                  <a:lnTo>
                    <a:pt x="219075" y="9588"/>
                  </a:lnTo>
                  <a:lnTo>
                    <a:pt x="219075" y="63"/>
                  </a:lnTo>
                  <a:close/>
                </a:path>
                <a:path w="845820" h="10159">
                  <a:moveTo>
                    <a:pt x="238125" y="50"/>
                  </a:moveTo>
                  <a:lnTo>
                    <a:pt x="228600" y="63"/>
                  </a:lnTo>
                  <a:lnTo>
                    <a:pt x="228600" y="9588"/>
                  </a:lnTo>
                  <a:lnTo>
                    <a:pt x="238125" y="9575"/>
                  </a:lnTo>
                  <a:lnTo>
                    <a:pt x="238125" y="50"/>
                  </a:lnTo>
                  <a:close/>
                </a:path>
                <a:path w="845820" h="10159">
                  <a:moveTo>
                    <a:pt x="257175" y="50"/>
                  </a:moveTo>
                  <a:lnTo>
                    <a:pt x="247650" y="50"/>
                  </a:lnTo>
                  <a:lnTo>
                    <a:pt x="247650" y="9575"/>
                  </a:lnTo>
                  <a:lnTo>
                    <a:pt x="257175" y="9575"/>
                  </a:lnTo>
                  <a:lnTo>
                    <a:pt x="257175" y="50"/>
                  </a:lnTo>
                  <a:close/>
                </a:path>
                <a:path w="845820" h="10159">
                  <a:moveTo>
                    <a:pt x="276225" y="50"/>
                  </a:moveTo>
                  <a:lnTo>
                    <a:pt x="266700" y="50"/>
                  </a:lnTo>
                  <a:lnTo>
                    <a:pt x="266700" y="9575"/>
                  </a:lnTo>
                  <a:lnTo>
                    <a:pt x="276225" y="9575"/>
                  </a:lnTo>
                  <a:lnTo>
                    <a:pt x="276225" y="50"/>
                  </a:lnTo>
                  <a:close/>
                </a:path>
                <a:path w="845820" h="10159">
                  <a:moveTo>
                    <a:pt x="295275" y="50"/>
                  </a:moveTo>
                  <a:lnTo>
                    <a:pt x="285750" y="50"/>
                  </a:lnTo>
                  <a:lnTo>
                    <a:pt x="285750" y="9575"/>
                  </a:lnTo>
                  <a:lnTo>
                    <a:pt x="295275" y="9575"/>
                  </a:lnTo>
                  <a:lnTo>
                    <a:pt x="295275" y="50"/>
                  </a:lnTo>
                  <a:close/>
                </a:path>
                <a:path w="845820" h="10159">
                  <a:moveTo>
                    <a:pt x="314325" y="50"/>
                  </a:moveTo>
                  <a:lnTo>
                    <a:pt x="304800" y="50"/>
                  </a:lnTo>
                  <a:lnTo>
                    <a:pt x="304800" y="9575"/>
                  </a:lnTo>
                  <a:lnTo>
                    <a:pt x="314325" y="9575"/>
                  </a:lnTo>
                  <a:lnTo>
                    <a:pt x="314325" y="50"/>
                  </a:lnTo>
                  <a:close/>
                </a:path>
                <a:path w="845820" h="10159">
                  <a:moveTo>
                    <a:pt x="333375" y="50"/>
                  </a:moveTo>
                  <a:lnTo>
                    <a:pt x="323850" y="50"/>
                  </a:lnTo>
                  <a:lnTo>
                    <a:pt x="323850" y="9575"/>
                  </a:lnTo>
                  <a:lnTo>
                    <a:pt x="333375" y="9575"/>
                  </a:lnTo>
                  <a:lnTo>
                    <a:pt x="333375" y="50"/>
                  </a:lnTo>
                  <a:close/>
                </a:path>
                <a:path w="845820" h="10159">
                  <a:moveTo>
                    <a:pt x="352425" y="50"/>
                  </a:moveTo>
                  <a:lnTo>
                    <a:pt x="342900" y="50"/>
                  </a:lnTo>
                  <a:lnTo>
                    <a:pt x="342900" y="9575"/>
                  </a:lnTo>
                  <a:lnTo>
                    <a:pt x="352425" y="9575"/>
                  </a:lnTo>
                  <a:lnTo>
                    <a:pt x="352425" y="50"/>
                  </a:lnTo>
                  <a:close/>
                </a:path>
                <a:path w="845820" h="10159">
                  <a:moveTo>
                    <a:pt x="371475" y="38"/>
                  </a:moveTo>
                  <a:lnTo>
                    <a:pt x="361950" y="38"/>
                  </a:lnTo>
                  <a:lnTo>
                    <a:pt x="361950" y="9563"/>
                  </a:lnTo>
                  <a:lnTo>
                    <a:pt x="371475" y="9563"/>
                  </a:lnTo>
                  <a:lnTo>
                    <a:pt x="371475" y="38"/>
                  </a:lnTo>
                  <a:close/>
                </a:path>
                <a:path w="845820" h="10159">
                  <a:moveTo>
                    <a:pt x="390525" y="38"/>
                  </a:moveTo>
                  <a:lnTo>
                    <a:pt x="381000" y="38"/>
                  </a:lnTo>
                  <a:lnTo>
                    <a:pt x="381000" y="9563"/>
                  </a:lnTo>
                  <a:lnTo>
                    <a:pt x="390525" y="9563"/>
                  </a:lnTo>
                  <a:lnTo>
                    <a:pt x="390525" y="38"/>
                  </a:lnTo>
                  <a:close/>
                </a:path>
                <a:path w="845820" h="10159">
                  <a:moveTo>
                    <a:pt x="409575" y="38"/>
                  </a:moveTo>
                  <a:lnTo>
                    <a:pt x="400050" y="38"/>
                  </a:lnTo>
                  <a:lnTo>
                    <a:pt x="400050" y="9563"/>
                  </a:lnTo>
                  <a:lnTo>
                    <a:pt x="409575" y="9563"/>
                  </a:lnTo>
                  <a:lnTo>
                    <a:pt x="409575" y="38"/>
                  </a:lnTo>
                  <a:close/>
                </a:path>
                <a:path w="845820" h="10159">
                  <a:moveTo>
                    <a:pt x="428625" y="38"/>
                  </a:moveTo>
                  <a:lnTo>
                    <a:pt x="419100" y="38"/>
                  </a:lnTo>
                  <a:lnTo>
                    <a:pt x="419100" y="9563"/>
                  </a:lnTo>
                  <a:lnTo>
                    <a:pt x="428625" y="9563"/>
                  </a:lnTo>
                  <a:lnTo>
                    <a:pt x="428625" y="38"/>
                  </a:lnTo>
                  <a:close/>
                </a:path>
                <a:path w="845820" h="10159">
                  <a:moveTo>
                    <a:pt x="447675" y="38"/>
                  </a:moveTo>
                  <a:lnTo>
                    <a:pt x="438150" y="38"/>
                  </a:lnTo>
                  <a:lnTo>
                    <a:pt x="438150" y="9563"/>
                  </a:lnTo>
                  <a:lnTo>
                    <a:pt x="447675" y="9563"/>
                  </a:lnTo>
                  <a:lnTo>
                    <a:pt x="447675" y="38"/>
                  </a:lnTo>
                  <a:close/>
                </a:path>
                <a:path w="845820" h="10159">
                  <a:moveTo>
                    <a:pt x="466725" y="38"/>
                  </a:moveTo>
                  <a:lnTo>
                    <a:pt x="457200" y="38"/>
                  </a:lnTo>
                  <a:lnTo>
                    <a:pt x="457200" y="9563"/>
                  </a:lnTo>
                  <a:lnTo>
                    <a:pt x="466725" y="9563"/>
                  </a:lnTo>
                  <a:lnTo>
                    <a:pt x="466725" y="38"/>
                  </a:lnTo>
                  <a:close/>
                </a:path>
                <a:path w="845820" h="10159">
                  <a:moveTo>
                    <a:pt x="485775" y="25"/>
                  </a:moveTo>
                  <a:lnTo>
                    <a:pt x="476250" y="38"/>
                  </a:lnTo>
                  <a:lnTo>
                    <a:pt x="476250" y="9563"/>
                  </a:lnTo>
                  <a:lnTo>
                    <a:pt x="485775" y="9550"/>
                  </a:lnTo>
                  <a:lnTo>
                    <a:pt x="485775" y="25"/>
                  </a:lnTo>
                  <a:close/>
                </a:path>
                <a:path w="845820" h="10159">
                  <a:moveTo>
                    <a:pt x="504825" y="25"/>
                  </a:moveTo>
                  <a:lnTo>
                    <a:pt x="495300" y="25"/>
                  </a:lnTo>
                  <a:lnTo>
                    <a:pt x="495300" y="9550"/>
                  </a:lnTo>
                  <a:lnTo>
                    <a:pt x="504825" y="9550"/>
                  </a:lnTo>
                  <a:lnTo>
                    <a:pt x="504825" y="25"/>
                  </a:lnTo>
                  <a:close/>
                </a:path>
                <a:path w="845820" h="10159">
                  <a:moveTo>
                    <a:pt x="523875" y="25"/>
                  </a:moveTo>
                  <a:lnTo>
                    <a:pt x="514350" y="25"/>
                  </a:lnTo>
                  <a:lnTo>
                    <a:pt x="514350" y="9550"/>
                  </a:lnTo>
                  <a:lnTo>
                    <a:pt x="523875" y="9550"/>
                  </a:lnTo>
                  <a:lnTo>
                    <a:pt x="523875" y="25"/>
                  </a:lnTo>
                  <a:close/>
                </a:path>
                <a:path w="845820" h="10159">
                  <a:moveTo>
                    <a:pt x="542925" y="25"/>
                  </a:moveTo>
                  <a:lnTo>
                    <a:pt x="533400" y="25"/>
                  </a:lnTo>
                  <a:lnTo>
                    <a:pt x="533400" y="9550"/>
                  </a:lnTo>
                  <a:lnTo>
                    <a:pt x="542925" y="9550"/>
                  </a:lnTo>
                  <a:lnTo>
                    <a:pt x="542925" y="25"/>
                  </a:lnTo>
                  <a:close/>
                </a:path>
                <a:path w="845820" h="10159">
                  <a:moveTo>
                    <a:pt x="561975" y="25"/>
                  </a:moveTo>
                  <a:lnTo>
                    <a:pt x="552450" y="25"/>
                  </a:lnTo>
                  <a:lnTo>
                    <a:pt x="552450" y="9550"/>
                  </a:lnTo>
                  <a:lnTo>
                    <a:pt x="561975" y="9550"/>
                  </a:lnTo>
                  <a:lnTo>
                    <a:pt x="561975" y="25"/>
                  </a:lnTo>
                  <a:close/>
                </a:path>
                <a:path w="845820" h="10159">
                  <a:moveTo>
                    <a:pt x="581025" y="25"/>
                  </a:moveTo>
                  <a:lnTo>
                    <a:pt x="571500" y="25"/>
                  </a:lnTo>
                  <a:lnTo>
                    <a:pt x="571500" y="9550"/>
                  </a:lnTo>
                  <a:lnTo>
                    <a:pt x="581025" y="9550"/>
                  </a:lnTo>
                  <a:lnTo>
                    <a:pt x="581025" y="25"/>
                  </a:lnTo>
                  <a:close/>
                </a:path>
                <a:path w="845820" h="10159">
                  <a:moveTo>
                    <a:pt x="600075" y="25"/>
                  </a:moveTo>
                  <a:lnTo>
                    <a:pt x="590550" y="25"/>
                  </a:lnTo>
                  <a:lnTo>
                    <a:pt x="590550" y="9550"/>
                  </a:lnTo>
                  <a:lnTo>
                    <a:pt x="600075" y="9550"/>
                  </a:lnTo>
                  <a:lnTo>
                    <a:pt x="600075" y="25"/>
                  </a:lnTo>
                  <a:close/>
                </a:path>
                <a:path w="845820" h="10159">
                  <a:moveTo>
                    <a:pt x="619125" y="12"/>
                  </a:moveTo>
                  <a:lnTo>
                    <a:pt x="609600" y="12"/>
                  </a:lnTo>
                  <a:lnTo>
                    <a:pt x="609600" y="9537"/>
                  </a:lnTo>
                  <a:lnTo>
                    <a:pt x="619125" y="9537"/>
                  </a:lnTo>
                  <a:lnTo>
                    <a:pt x="619125" y="12"/>
                  </a:lnTo>
                  <a:close/>
                </a:path>
                <a:path w="845820" h="10159">
                  <a:moveTo>
                    <a:pt x="638175" y="12"/>
                  </a:moveTo>
                  <a:lnTo>
                    <a:pt x="628650" y="12"/>
                  </a:lnTo>
                  <a:lnTo>
                    <a:pt x="628650" y="9537"/>
                  </a:lnTo>
                  <a:lnTo>
                    <a:pt x="638175" y="9537"/>
                  </a:lnTo>
                  <a:lnTo>
                    <a:pt x="638175" y="12"/>
                  </a:lnTo>
                  <a:close/>
                </a:path>
                <a:path w="845820" h="10159">
                  <a:moveTo>
                    <a:pt x="657225" y="12"/>
                  </a:moveTo>
                  <a:lnTo>
                    <a:pt x="647700" y="12"/>
                  </a:lnTo>
                  <a:lnTo>
                    <a:pt x="647700" y="9537"/>
                  </a:lnTo>
                  <a:lnTo>
                    <a:pt x="657225" y="9537"/>
                  </a:lnTo>
                  <a:lnTo>
                    <a:pt x="657225" y="12"/>
                  </a:lnTo>
                  <a:close/>
                </a:path>
                <a:path w="845820" h="10159">
                  <a:moveTo>
                    <a:pt x="676275" y="12"/>
                  </a:moveTo>
                  <a:lnTo>
                    <a:pt x="666750" y="12"/>
                  </a:lnTo>
                  <a:lnTo>
                    <a:pt x="666750" y="9537"/>
                  </a:lnTo>
                  <a:lnTo>
                    <a:pt x="676275" y="9537"/>
                  </a:lnTo>
                  <a:lnTo>
                    <a:pt x="676275" y="12"/>
                  </a:lnTo>
                  <a:close/>
                </a:path>
                <a:path w="845820" h="10159">
                  <a:moveTo>
                    <a:pt x="695325" y="12"/>
                  </a:moveTo>
                  <a:lnTo>
                    <a:pt x="685800" y="12"/>
                  </a:lnTo>
                  <a:lnTo>
                    <a:pt x="685800" y="9537"/>
                  </a:lnTo>
                  <a:lnTo>
                    <a:pt x="695325" y="9537"/>
                  </a:lnTo>
                  <a:lnTo>
                    <a:pt x="695325" y="12"/>
                  </a:lnTo>
                  <a:close/>
                </a:path>
                <a:path w="845820" h="10159">
                  <a:moveTo>
                    <a:pt x="714375" y="12"/>
                  </a:moveTo>
                  <a:lnTo>
                    <a:pt x="704850" y="12"/>
                  </a:lnTo>
                  <a:lnTo>
                    <a:pt x="704850" y="9537"/>
                  </a:lnTo>
                  <a:lnTo>
                    <a:pt x="714375" y="9537"/>
                  </a:lnTo>
                  <a:lnTo>
                    <a:pt x="714375" y="12"/>
                  </a:lnTo>
                  <a:close/>
                </a:path>
                <a:path w="845820" h="10159">
                  <a:moveTo>
                    <a:pt x="733425" y="0"/>
                  </a:moveTo>
                  <a:lnTo>
                    <a:pt x="723900" y="12"/>
                  </a:lnTo>
                  <a:lnTo>
                    <a:pt x="723900" y="9537"/>
                  </a:lnTo>
                  <a:lnTo>
                    <a:pt x="733425" y="9525"/>
                  </a:lnTo>
                  <a:lnTo>
                    <a:pt x="733425" y="0"/>
                  </a:lnTo>
                  <a:close/>
                </a:path>
                <a:path w="845820" h="10159">
                  <a:moveTo>
                    <a:pt x="752475" y="0"/>
                  </a:moveTo>
                  <a:lnTo>
                    <a:pt x="742950" y="0"/>
                  </a:lnTo>
                  <a:lnTo>
                    <a:pt x="742950" y="9525"/>
                  </a:lnTo>
                  <a:lnTo>
                    <a:pt x="752475" y="9525"/>
                  </a:lnTo>
                  <a:lnTo>
                    <a:pt x="752475" y="0"/>
                  </a:lnTo>
                  <a:close/>
                </a:path>
                <a:path w="845820" h="10159">
                  <a:moveTo>
                    <a:pt x="771525" y="0"/>
                  </a:moveTo>
                  <a:lnTo>
                    <a:pt x="762000" y="0"/>
                  </a:lnTo>
                  <a:lnTo>
                    <a:pt x="762000" y="9525"/>
                  </a:lnTo>
                  <a:lnTo>
                    <a:pt x="771525" y="9525"/>
                  </a:lnTo>
                  <a:lnTo>
                    <a:pt x="771525" y="0"/>
                  </a:lnTo>
                  <a:close/>
                </a:path>
                <a:path w="845820" h="10159">
                  <a:moveTo>
                    <a:pt x="790575" y="0"/>
                  </a:moveTo>
                  <a:lnTo>
                    <a:pt x="781050" y="0"/>
                  </a:lnTo>
                  <a:lnTo>
                    <a:pt x="781050" y="9525"/>
                  </a:lnTo>
                  <a:lnTo>
                    <a:pt x="790575" y="9525"/>
                  </a:lnTo>
                  <a:lnTo>
                    <a:pt x="790575" y="0"/>
                  </a:lnTo>
                  <a:close/>
                </a:path>
                <a:path w="845820" h="10159">
                  <a:moveTo>
                    <a:pt x="809625" y="0"/>
                  </a:moveTo>
                  <a:lnTo>
                    <a:pt x="800100" y="0"/>
                  </a:lnTo>
                  <a:lnTo>
                    <a:pt x="800100" y="9525"/>
                  </a:lnTo>
                  <a:lnTo>
                    <a:pt x="809625" y="9525"/>
                  </a:lnTo>
                  <a:lnTo>
                    <a:pt x="809625" y="0"/>
                  </a:lnTo>
                  <a:close/>
                </a:path>
                <a:path w="845820" h="10159">
                  <a:moveTo>
                    <a:pt x="828675" y="0"/>
                  </a:moveTo>
                  <a:lnTo>
                    <a:pt x="819150" y="0"/>
                  </a:lnTo>
                  <a:lnTo>
                    <a:pt x="819150" y="9525"/>
                  </a:lnTo>
                  <a:lnTo>
                    <a:pt x="828675" y="9525"/>
                  </a:lnTo>
                  <a:lnTo>
                    <a:pt x="828675" y="0"/>
                  </a:lnTo>
                  <a:close/>
                </a:path>
                <a:path w="845820" h="10159">
                  <a:moveTo>
                    <a:pt x="845502" y="0"/>
                  </a:moveTo>
                  <a:lnTo>
                    <a:pt x="838200" y="0"/>
                  </a:lnTo>
                  <a:lnTo>
                    <a:pt x="838200" y="9525"/>
                  </a:lnTo>
                  <a:lnTo>
                    <a:pt x="845502" y="9525"/>
                  </a:lnTo>
                  <a:lnTo>
                    <a:pt x="8455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20494" y="6144380"/>
            <a:ext cx="448183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100"/>
              </a:spcBef>
            </a:pPr>
            <a:r>
              <a:rPr sz="2800" spc="-260" dirty="0">
                <a:solidFill>
                  <a:srgbClr val="403D3D"/>
                </a:solidFill>
                <a:latin typeface="Verdana"/>
                <a:cs typeface="Verdana"/>
              </a:rPr>
              <a:t>4.</a:t>
            </a:r>
            <a:r>
              <a:rPr sz="2800" spc="-59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50" dirty="0">
                <a:solidFill>
                  <a:srgbClr val="403D3D"/>
                </a:solidFill>
                <a:latin typeface="Verdana"/>
                <a:cs typeface="Verdana"/>
              </a:rPr>
              <a:t>PERFORMANCE</a:t>
            </a:r>
            <a:r>
              <a:rPr sz="2800" spc="-59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75" dirty="0">
                <a:solidFill>
                  <a:srgbClr val="403D3D"/>
                </a:solidFill>
                <a:latin typeface="Verdana"/>
                <a:cs typeface="Verdana"/>
              </a:rPr>
              <a:t>SOCIALI, </a:t>
            </a:r>
            <a:r>
              <a:rPr sz="2800" spc="-260" dirty="0">
                <a:solidFill>
                  <a:srgbClr val="403D3D"/>
                </a:solidFill>
                <a:latin typeface="Verdana"/>
                <a:cs typeface="Verdana"/>
              </a:rPr>
              <a:t>CULTURALI</a:t>
            </a:r>
            <a:r>
              <a:rPr sz="2800" spc="-59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60" dirty="0">
                <a:solidFill>
                  <a:srgbClr val="403D3D"/>
                </a:solidFill>
                <a:latin typeface="Verdana"/>
                <a:cs typeface="Verdana"/>
              </a:rPr>
              <a:t>ED</a:t>
            </a:r>
            <a:r>
              <a:rPr sz="2800" spc="-59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70" dirty="0">
                <a:solidFill>
                  <a:srgbClr val="403D3D"/>
                </a:solidFill>
                <a:latin typeface="Verdana"/>
                <a:cs typeface="Verdana"/>
              </a:rPr>
              <a:t>ECONOMICHE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20494" y="7853458"/>
            <a:ext cx="8274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85" dirty="0" err="1">
                <a:solidFill>
                  <a:srgbClr val="403D3D"/>
                </a:solidFill>
                <a:latin typeface="Verdana"/>
                <a:cs typeface="Verdana"/>
              </a:rPr>
              <a:t>Pagina</a:t>
            </a:r>
            <a:r>
              <a:rPr sz="1600" spc="-13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1600" spc="-50" dirty="0">
                <a:solidFill>
                  <a:srgbClr val="403D3D"/>
                </a:solidFill>
                <a:latin typeface="Verdana"/>
                <a:cs typeface="Verdana"/>
              </a:rPr>
              <a:t>8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78481" y="6717824"/>
            <a:ext cx="23590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05" dirty="0">
                <a:solidFill>
                  <a:srgbClr val="403D3D"/>
                </a:solidFill>
                <a:latin typeface="Verdana"/>
                <a:cs typeface="Verdana"/>
              </a:rPr>
              <a:t>5.</a:t>
            </a:r>
            <a:r>
              <a:rPr sz="2800" spc="-61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35" dirty="0">
                <a:solidFill>
                  <a:srgbClr val="403D3D"/>
                </a:solidFill>
                <a:latin typeface="Verdana"/>
                <a:cs typeface="Verdana"/>
              </a:rPr>
              <a:t>GLI</a:t>
            </a:r>
            <a:r>
              <a:rPr sz="2800" spc="-61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90" dirty="0">
                <a:solidFill>
                  <a:srgbClr val="403D3D"/>
                </a:solidFill>
                <a:latin typeface="Verdana"/>
                <a:cs typeface="Verdana"/>
              </a:rPr>
              <a:t>OBIETTIVI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78481" y="7853458"/>
            <a:ext cx="9150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85" dirty="0" err="1">
                <a:solidFill>
                  <a:srgbClr val="403D3D"/>
                </a:solidFill>
                <a:latin typeface="Verdana"/>
                <a:cs typeface="Verdana"/>
              </a:rPr>
              <a:t>Pagina</a:t>
            </a:r>
            <a:r>
              <a:rPr sz="1600" spc="-13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20" dirty="0">
                <a:solidFill>
                  <a:srgbClr val="403D3D"/>
                </a:solidFill>
                <a:latin typeface="Verdana"/>
                <a:cs typeface="Verdana"/>
              </a:rPr>
              <a:t>1</a:t>
            </a:r>
            <a:r>
              <a:rPr lang="it-IT" sz="1600" spc="-120" dirty="0">
                <a:solidFill>
                  <a:srgbClr val="403D3D"/>
                </a:solidFill>
                <a:latin typeface="Verdana"/>
                <a:cs typeface="Verdana"/>
              </a:rPr>
              <a:t>2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667661" y="5031326"/>
            <a:ext cx="268605" cy="423989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IL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NOSTRO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IMPEGNO</a:t>
            </a:r>
            <a:r>
              <a:rPr sz="1600" spc="-15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70" dirty="0">
                <a:solidFill>
                  <a:srgbClr val="403D3D"/>
                </a:solidFill>
                <a:latin typeface="Verdana"/>
                <a:cs typeface="Verdana"/>
              </a:rPr>
              <a:t>PER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403D3D"/>
                </a:solidFill>
                <a:latin typeface="Verdana"/>
                <a:cs typeface="Verdana"/>
              </a:rPr>
              <a:t>LA</a:t>
            </a:r>
            <a:r>
              <a:rPr sz="1600" spc="-15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0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3" name="object 3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6743474" y="3337131"/>
            <a:ext cx="9496425" cy="0"/>
          </a:xfrm>
          <a:custGeom>
            <a:avLst/>
            <a:gdLst/>
            <a:ahLst/>
            <a:cxnLst/>
            <a:rect l="l" t="t" r="r" b="b"/>
            <a:pathLst>
              <a:path w="9496425">
                <a:moveTo>
                  <a:pt x="0" y="0"/>
                </a:moveTo>
                <a:lnTo>
                  <a:pt x="9496424" y="0"/>
                </a:lnTo>
              </a:path>
            </a:pathLst>
          </a:custGeom>
          <a:ln w="952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09420" cy="1028141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792818" y="1578498"/>
            <a:ext cx="470534" cy="8709025"/>
            <a:chOff x="5792818" y="1578498"/>
            <a:chExt cx="470534" cy="8709025"/>
          </a:xfrm>
        </p:grpSpPr>
        <p:sp>
          <p:nvSpPr>
            <p:cNvPr id="8" name="object 8"/>
            <p:cNvSpPr/>
            <p:nvPr/>
          </p:nvSpPr>
          <p:spPr>
            <a:xfrm>
              <a:off x="6030433" y="1578498"/>
              <a:ext cx="0" cy="8696325"/>
            </a:xfrm>
            <a:custGeom>
              <a:avLst/>
              <a:gdLst/>
              <a:ahLst/>
              <a:cxnLst/>
              <a:rect l="l" t="t" r="r" b="b"/>
              <a:pathLst>
                <a:path h="8696325">
                  <a:moveTo>
                    <a:pt x="0" y="0"/>
                  </a:moveTo>
                  <a:lnTo>
                    <a:pt x="0" y="8696323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25671" y="10284347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0" y="2651"/>
                  </a:moveTo>
                  <a:lnTo>
                    <a:pt x="0" y="0"/>
                  </a:lnTo>
                  <a:lnTo>
                    <a:pt x="9524" y="0"/>
                  </a:lnTo>
                  <a:lnTo>
                    <a:pt x="9524" y="2651"/>
                  </a:lnTo>
                  <a:lnTo>
                    <a:pt x="0" y="26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02343" y="3712736"/>
              <a:ext cx="447040" cy="447675"/>
            </a:xfrm>
            <a:custGeom>
              <a:avLst/>
              <a:gdLst/>
              <a:ahLst/>
              <a:cxnLst/>
              <a:rect l="l" t="t" r="r" b="b"/>
              <a:pathLst>
                <a:path w="447039" h="447675">
                  <a:moveTo>
                    <a:pt x="223294" y="0"/>
                  </a:moveTo>
                  <a:lnTo>
                    <a:pt x="178292" y="4543"/>
                  </a:lnTo>
                  <a:lnTo>
                    <a:pt x="136378" y="17572"/>
                  </a:lnTo>
                  <a:lnTo>
                    <a:pt x="98448" y="38189"/>
                  </a:lnTo>
                  <a:lnTo>
                    <a:pt x="65401" y="65495"/>
                  </a:lnTo>
                  <a:lnTo>
                    <a:pt x="38135" y="98589"/>
                  </a:lnTo>
                  <a:lnTo>
                    <a:pt x="17547" y="136573"/>
                  </a:lnTo>
                  <a:lnTo>
                    <a:pt x="4536" y="178548"/>
                  </a:lnTo>
                  <a:lnTo>
                    <a:pt x="0" y="223614"/>
                  </a:lnTo>
                  <a:lnTo>
                    <a:pt x="4536" y="268680"/>
                  </a:lnTo>
                  <a:lnTo>
                    <a:pt x="17547" y="310654"/>
                  </a:lnTo>
                  <a:lnTo>
                    <a:pt x="38135" y="348639"/>
                  </a:lnTo>
                  <a:lnTo>
                    <a:pt x="65401" y="381733"/>
                  </a:lnTo>
                  <a:lnTo>
                    <a:pt x="98448" y="409038"/>
                  </a:lnTo>
                  <a:lnTo>
                    <a:pt x="136378" y="429655"/>
                  </a:lnTo>
                  <a:lnTo>
                    <a:pt x="178292" y="442685"/>
                  </a:lnTo>
                  <a:lnTo>
                    <a:pt x="223294" y="447228"/>
                  </a:lnTo>
                  <a:lnTo>
                    <a:pt x="268295" y="442685"/>
                  </a:lnTo>
                  <a:lnTo>
                    <a:pt x="310210" y="429655"/>
                  </a:lnTo>
                  <a:lnTo>
                    <a:pt x="348140" y="409038"/>
                  </a:lnTo>
                  <a:lnTo>
                    <a:pt x="381187" y="381733"/>
                  </a:lnTo>
                  <a:lnTo>
                    <a:pt x="408453" y="348639"/>
                  </a:lnTo>
                  <a:lnTo>
                    <a:pt x="429041" y="310654"/>
                  </a:lnTo>
                  <a:lnTo>
                    <a:pt x="442052" y="268680"/>
                  </a:lnTo>
                  <a:lnTo>
                    <a:pt x="446588" y="223614"/>
                  </a:lnTo>
                  <a:lnTo>
                    <a:pt x="442052" y="178548"/>
                  </a:lnTo>
                  <a:lnTo>
                    <a:pt x="429041" y="136573"/>
                  </a:lnTo>
                  <a:lnTo>
                    <a:pt x="408453" y="98589"/>
                  </a:lnTo>
                  <a:lnTo>
                    <a:pt x="381187" y="65495"/>
                  </a:lnTo>
                  <a:lnTo>
                    <a:pt x="348140" y="38189"/>
                  </a:lnTo>
                  <a:lnTo>
                    <a:pt x="310210" y="17572"/>
                  </a:lnTo>
                  <a:lnTo>
                    <a:pt x="268295" y="4543"/>
                  </a:lnTo>
                  <a:lnTo>
                    <a:pt x="223294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07106" y="8766024"/>
              <a:ext cx="447040" cy="447675"/>
            </a:xfrm>
            <a:custGeom>
              <a:avLst/>
              <a:gdLst/>
              <a:ahLst/>
              <a:cxnLst/>
              <a:rect l="l" t="t" r="r" b="b"/>
              <a:pathLst>
                <a:path w="447039" h="447675">
                  <a:moveTo>
                    <a:pt x="223294" y="0"/>
                  </a:moveTo>
                  <a:lnTo>
                    <a:pt x="178292" y="4543"/>
                  </a:lnTo>
                  <a:lnTo>
                    <a:pt x="136378" y="17572"/>
                  </a:lnTo>
                  <a:lnTo>
                    <a:pt x="98448" y="38189"/>
                  </a:lnTo>
                  <a:lnTo>
                    <a:pt x="65401" y="65495"/>
                  </a:lnTo>
                  <a:lnTo>
                    <a:pt x="38135" y="98589"/>
                  </a:lnTo>
                  <a:lnTo>
                    <a:pt x="17547" y="136573"/>
                  </a:lnTo>
                  <a:lnTo>
                    <a:pt x="4536" y="178548"/>
                  </a:lnTo>
                  <a:lnTo>
                    <a:pt x="0" y="223614"/>
                  </a:lnTo>
                  <a:lnTo>
                    <a:pt x="4536" y="268680"/>
                  </a:lnTo>
                  <a:lnTo>
                    <a:pt x="17547" y="310654"/>
                  </a:lnTo>
                  <a:lnTo>
                    <a:pt x="38135" y="348639"/>
                  </a:lnTo>
                  <a:lnTo>
                    <a:pt x="65401" y="381733"/>
                  </a:lnTo>
                  <a:lnTo>
                    <a:pt x="98448" y="409038"/>
                  </a:lnTo>
                  <a:lnTo>
                    <a:pt x="136378" y="429655"/>
                  </a:lnTo>
                  <a:lnTo>
                    <a:pt x="178292" y="442685"/>
                  </a:lnTo>
                  <a:lnTo>
                    <a:pt x="223294" y="447228"/>
                  </a:lnTo>
                  <a:lnTo>
                    <a:pt x="268295" y="442685"/>
                  </a:lnTo>
                  <a:lnTo>
                    <a:pt x="310210" y="429655"/>
                  </a:lnTo>
                  <a:lnTo>
                    <a:pt x="348140" y="409038"/>
                  </a:lnTo>
                  <a:lnTo>
                    <a:pt x="381187" y="381733"/>
                  </a:lnTo>
                  <a:lnTo>
                    <a:pt x="408453" y="348639"/>
                  </a:lnTo>
                  <a:lnTo>
                    <a:pt x="429041" y="310654"/>
                  </a:lnTo>
                  <a:lnTo>
                    <a:pt x="442052" y="268680"/>
                  </a:lnTo>
                  <a:lnTo>
                    <a:pt x="446588" y="223614"/>
                  </a:lnTo>
                  <a:lnTo>
                    <a:pt x="442052" y="178548"/>
                  </a:lnTo>
                  <a:lnTo>
                    <a:pt x="429041" y="136573"/>
                  </a:lnTo>
                  <a:lnTo>
                    <a:pt x="408453" y="98589"/>
                  </a:lnTo>
                  <a:lnTo>
                    <a:pt x="381187" y="65495"/>
                  </a:lnTo>
                  <a:lnTo>
                    <a:pt x="348140" y="38189"/>
                  </a:lnTo>
                  <a:lnTo>
                    <a:pt x="310210" y="17572"/>
                  </a:lnTo>
                  <a:lnTo>
                    <a:pt x="268295" y="4543"/>
                  </a:lnTo>
                  <a:lnTo>
                    <a:pt x="223294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734944" y="4549797"/>
            <a:ext cx="9531350" cy="3613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Best Western Palace Inn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di Ferrara è una struttura moderna e accogliente, nata nei primi anni del XXI secolo e divenuta nel tempo un punto di riferimento per l’ospitalità cittadina. Situato in posizione strategica, all’ingresso dalle principali vie di comunicazione, l’hotel unisce comfort, innovazione e attenzione ai dettagli, rispondendo alle esigenze di chi viaggia per lavoro o per piacere.</a:t>
            </a: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Ferrara,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Patrimonio dell’Umanità UNESCO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è una città d’arte e cultura che conserva intatto il fascino rinascimentale lasciato dalla famiglia d’Este. Tra i suoi luoghi simbolo spiccano 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Castello Estense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Palazzo dei Diamanti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e la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Cattedrale di San Giorgio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. Il territorio circostante, nel cuore della pianura padana e attraversato dal Po, offre paesaggi naturali unici, con 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Parco del Delta del Po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e la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costa adriatica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facilmente raggiungibili. Il clima continentale e la vivace programmazione di eventi, come 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Ferrara Buskers Festival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e 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Palio di San Giorgio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rendono ogni soggiorno un’esperienza piacevole e ricca di scoperte.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480314" y="8963659"/>
            <a:ext cx="171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403D3D"/>
                </a:solidFill>
                <a:latin typeface="Verdana"/>
                <a:cs typeface="Verdana"/>
              </a:rPr>
              <a:t>3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95400" y="762508"/>
            <a:ext cx="12780644" cy="878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31510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La</a:t>
            </a:r>
            <a:r>
              <a:rPr spc="-1225" dirty="0"/>
              <a:t> </a:t>
            </a:r>
            <a:r>
              <a:rPr spc="-530" dirty="0"/>
              <a:t>nostra</a:t>
            </a:r>
            <a:r>
              <a:rPr spc="-1220" dirty="0"/>
              <a:t> </a:t>
            </a:r>
            <a:r>
              <a:rPr spc="-565" dirty="0"/>
              <a:t>identità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667727" y="1016063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ANNO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1600" spc="-55" dirty="0">
                <a:solidFill>
                  <a:srgbClr val="403D3D"/>
                </a:solidFill>
                <a:latin typeface="Verdana"/>
              </a:rPr>
              <a:t>24</a:t>
            </a:r>
            <a:r>
              <a:rPr sz="1600" spc="-55" dirty="0">
                <a:solidFill>
                  <a:srgbClr val="403D3D"/>
                </a:solidFill>
                <a:latin typeface="Verdana"/>
              </a:rPr>
              <a:t>/</a:t>
            </a:r>
            <a:r>
              <a:rPr lang="it-IT" sz="1600" spc="-55" dirty="0">
                <a:solidFill>
                  <a:srgbClr val="403D3D"/>
                </a:solidFill>
                <a:latin typeface="Verdana"/>
              </a:rPr>
              <a:t>25</a:t>
            </a:r>
            <a:endParaRPr sz="1600" spc="-55" dirty="0">
              <a:solidFill>
                <a:srgbClr val="403D3D"/>
              </a:solidFill>
              <a:latin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30774" y="3691963"/>
            <a:ext cx="69208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35" dirty="0">
                <a:solidFill>
                  <a:srgbClr val="403D3D"/>
                </a:solidFill>
                <a:latin typeface="Verdana"/>
                <a:cs typeface="Verdana"/>
              </a:rPr>
              <a:t>LA</a:t>
            </a:r>
            <a:r>
              <a:rPr sz="2800" spc="-59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29" dirty="0">
                <a:solidFill>
                  <a:srgbClr val="403D3D"/>
                </a:solidFill>
                <a:latin typeface="Verdana"/>
                <a:cs typeface="Verdana"/>
              </a:rPr>
              <a:t>STRUTTURA</a:t>
            </a:r>
            <a:r>
              <a:rPr sz="2800" spc="-59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114" dirty="0">
                <a:solidFill>
                  <a:srgbClr val="403D3D"/>
                </a:solidFill>
                <a:latin typeface="Verdana"/>
                <a:cs typeface="Verdana"/>
              </a:rPr>
              <a:t>E</a:t>
            </a:r>
            <a:r>
              <a:rPr sz="2800" spc="-59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30" dirty="0">
                <a:solidFill>
                  <a:srgbClr val="403D3D"/>
                </a:solidFill>
                <a:latin typeface="Verdana"/>
                <a:cs typeface="Verdana"/>
              </a:rPr>
              <a:t>IL</a:t>
            </a:r>
            <a:r>
              <a:rPr sz="2800" spc="-58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20" dirty="0">
                <a:solidFill>
                  <a:srgbClr val="403D3D"/>
                </a:solidFill>
                <a:latin typeface="Verdana"/>
                <a:cs typeface="Verdana"/>
              </a:rPr>
              <a:t>CONTESTO</a:t>
            </a:r>
            <a:r>
              <a:rPr sz="2800" spc="-59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10" dirty="0">
                <a:solidFill>
                  <a:srgbClr val="403D3D"/>
                </a:solidFill>
                <a:latin typeface="Verdana"/>
                <a:cs typeface="Verdana"/>
              </a:rPr>
              <a:t>GEOGRAFICO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34943" y="8801766"/>
            <a:ext cx="816548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30" dirty="0">
                <a:solidFill>
                  <a:srgbClr val="403D3D"/>
                </a:solidFill>
                <a:latin typeface="Verdana"/>
                <a:cs typeface="Verdana"/>
              </a:rPr>
              <a:t>IL</a:t>
            </a:r>
            <a:r>
              <a:rPr sz="2800" spc="-61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85" dirty="0">
                <a:solidFill>
                  <a:srgbClr val="403D3D"/>
                </a:solidFill>
                <a:latin typeface="Verdana"/>
                <a:cs typeface="Verdana"/>
              </a:rPr>
              <a:t>CODICE</a:t>
            </a:r>
            <a:r>
              <a:rPr sz="2800" spc="-61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50" dirty="0">
                <a:solidFill>
                  <a:srgbClr val="403D3D"/>
                </a:solidFill>
                <a:latin typeface="Verdana"/>
                <a:cs typeface="Verdana"/>
              </a:rPr>
              <a:t>ETICO:</a:t>
            </a:r>
            <a:r>
              <a:rPr lang="it-IT" sz="2800" spc="-3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2800" spc="-350" dirty="0">
                <a:solidFill>
                  <a:srgbClr val="403D3D"/>
                </a:solidFill>
                <a:latin typeface="Verdana"/>
                <a:cs typeface="Verdana"/>
                <a:hlinkClick r:id="rId3" action="ppaction://hlinkfile"/>
              </a:rPr>
              <a:t>urly.it/31cwz5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667661" y="5031326"/>
            <a:ext cx="268605" cy="423989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IL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NOSTRO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IMPEGNO</a:t>
            </a:r>
            <a:r>
              <a:rPr sz="1600" spc="-15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70" dirty="0">
                <a:solidFill>
                  <a:srgbClr val="403D3D"/>
                </a:solidFill>
                <a:latin typeface="Verdana"/>
                <a:cs typeface="Verdana"/>
              </a:rPr>
              <a:t>PER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403D3D"/>
                </a:solidFill>
                <a:latin typeface="Verdana"/>
                <a:cs typeface="Verdana"/>
              </a:rPr>
              <a:t>LA</a:t>
            </a:r>
            <a:r>
              <a:rPr sz="1600" spc="-15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0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20" name="Immagine 19" descr="Immagine che contiene aria aperta, cielo, edificio, albero&#10;&#10;Il contenuto generato dall'IA potrebbe non essere corretto.">
            <a:extLst>
              <a:ext uri="{FF2B5EF4-FFF2-40B4-BE49-F238E27FC236}">
                <a16:creationId xmlns:a16="http://schemas.microsoft.com/office/drawing/2014/main" id="{6483D904-0261-7A74-AED0-DCD15B1714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6" t="3291" r="36393" b="67"/>
          <a:stretch>
            <a:fillRect/>
          </a:stretch>
        </p:blipFill>
        <p:spPr>
          <a:xfrm>
            <a:off x="-27071" y="-28948"/>
            <a:ext cx="6418814" cy="10303771"/>
          </a:xfrm>
          <a:prstGeom prst="rect">
            <a:avLst/>
          </a:prstGeom>
        </p:spPr>
      </p:pic>
      <p:sp>
        <p:nvSpPr>
          <p:cNvPr id="21" name="object 12">
            <a:extLst>
              <a:ext uri="{FF2B5EF4-FFF2-40B4-BE49-F238E27FC236}">
                <a16:creationId xmlns:a16="http://schemas.microsoft.com/office/drawing/2014/main" id="{F4D05A19-AA90-63AC-B863-384119C5E6B1}"/>
              </a:ext>
            </a:extLst>
          </p:cNvPr>
          <p:cNvSpPr txBox="1"/>
          <p:nvPr/>
        </p:nvSpPr>
        <p:spPr>
          <a:xfrm>
            <a:off x="8885365" y="1785192"/>
            <a:ext cx="5516435" cy="1237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 algn="just">
              <a:lnSpc>
                <a:spcPct val="116100"/>
              </a:lnSpc>
              <a:spcBef>
                <a:spcPts val="1445"/>
              </a:spcBef>
            </a:pPr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“IL NOSTRO COSTANTE IMPEGNO È FRUTTO DELLA PASSIONE PER IL NOSTRO LAVORO: LA CURA DEI DETTAGLI, UN CALDO SORRISO E L'ATTENZIONE ALLA SOSTENIBILITÀ AMBIENTALE SONO GLI ASPETTI ESSENZIALI PER FAR SENTIRE A CASA I NOSTRI OSPITI”. </a:t>
            </a:r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93014" y="8985126"/>
            <a:ext cx="147320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50" dirty="0">
                <a:solidFill>
                  <a:srgbClr val="403D3D"/>
                </a:solidFill>
                <a:latin typeface="Verdana"/>
                <a:cs typeface="Verdana"/>
              </a:rPr>
              <a:t>4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78577" y="0"/>
            <a:ext cx="5709420" cy="1028141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943499" y="2400300"/>
            <a:ext cx="9496425" cy="0"/>
          </a:xfrm>
          <a:custGeom>
            <a:avLst/>
            <a:gdLst/>
            <a:ahLst/>
            <a:cxnLst/>
            <a:rect l="l" t="t" r="r" b="b"/>
            <a:pathLst>
              <a:path w="9496425">
                <a:moveTo>
                  <a:pt x="0" y="0"/>
                </a:moveTo>
                <a:lnTo>
                  <a:pt x="9496424" y="0"/>
                </a:lnTo>
              </a:path>
            </a:pathLst>
          </a:custGeom>
          <a:ln w="952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21100" y="1204707"/>
            <a:ext cx="479425" cy="8709025"/>
            <a:chOff x="1005543" y="1578498"/>
            <a:chExt cx="479425" cy="8709025"/>
          </a:xfrm>
        </p:grpSpPr>
        <p:sp>
          <p:nvSpPr>
            <p:cNvPr id="6" name="object 6"/>
            <p:cNvSpPr/>
            <p:nvPr/>
          </p:nvSpPr>
          <p:spPr>
            <a:xfrm>
              <a:off x="1256812" y="1578498"/>
              <a:ext cx="0" cy="8696325"/>
            </a:xfrm>
            <a:custGeom>
              <a:avLst/>
              <a:gdLst/>
              <a:ahLst/>
              <a:cxnLst/>
              <a:rect l="l" t="t" r="r" b="b"/>
              <a:pathLst>
                <a:path h="8696325">
                  <a:moveTo>
                    <a:pt x="0" y="0"/>
                  </a:moveTo>
                  <a:lnTo>
                    <a:pt x="0" y="8696323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2050" y="10284347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0" y="2651"/>
                  </a:moveTo>
                  <a:lnTo>
                    <a:pt x="0" y="0"/>
                  </a:lnTo>
                  <a:lnTo>
                    <a:pt x="9524" y="0"/>
                  </a:lnTo>
                  <a:lnTo>
                    <a:pt x="9524" y="2651"/>
                  </a:lnTo>
                  <a:lnTo>
                    <a:pt x="0" y="26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28722" y="3701156"/>
              <a:ext cx="447040" cy="447675"/>
            </a:xfrm>
            <a:custGeom>
              <a:avLst/>
              <a:gdLst/>
              <a:ahLst/>
              <a:cxnLst/>
              <a:rect l="l" t="t" r="r" b="b"/>
              <a:pathLst>
                <a:path w="447040" h="447675">
                  <a:moveTo>
                    <a:pt x="223294" y="0"/>
                  </a:moveTo>
                  <a:lnTo>
                    <a:pt x="178292" y="4543"/>
                  </a:lnTo>
                  <a:lnTo>
                    <a:pt x="136378" y="17572"/>
                  </a:lnTo>
                  <a:lnTo>
                    <a:pt x="98448" y="38189"/>
                  </a:lnTo>
                  <a:lnTo>
                    <a:pt x="65401" y="65495"/>
                  </a:lnTo>
                  <a:lnTo>
                    <a:pt x="38135" y="98589"/>
                  </a:lnTo>
                  <a:lnTo>
                    <a:pt x="17547" y="136573"/>
                  </a:lnTo>
                  <a:lnTo>
                    <a:pt x="4536" y="178548"/>
                  </a:lnTo>
                  <a:lnTo>
                    <a:pt x="0" y="223614"/>
                  </a:lnTo>
                  <a:lnTo>
                    <a:pt x="4536" y="268680"/>
                  </a:lnTo>
                  <a:lnTo>
                    <a:pt x="17547" y="310654"/>
                  </a:lnTo>
                  <a:lnTo>
                    <a:pt x="38135" y="348639"/>
                  </a:lnTo>
                  <a:lnTo>
                    <a:pt x="65401" y="381733"/>
                  </a:lnTo>
                  <a:lnTo>
                    <a:pt x="98448" y="409038"/>
                  </a:lnTo>
                  <a:lnTo>
                    <a:pt x="136378" y="429655"/>
                  </a:lnTo>
                  <a:lnTo>
                    <a:pt x="178292" y="442685"/>
                  </a:lnTo>
                  <a:lnTo>
                    <a:pt x="223294" y="447228"/>
                  </a:lnTo>
                  <a:lnTo>
                    <a:pt x="268295" y="442685"/>
                  </a:lnTo>
                  <a:lnTo>
                    <a:pt x="310210" y="429655"/>
                  </a:lnTo>
                  <a:lnTo>
                    <a:pt x="348140" y="409038"/>
                  </a:lnTo>
                  <a:lnTo>
                    <a:pt x="381187" y="381733"/>
                  </a:lnTo>
                  <a:lnTo>
                    <a:pt x="408453" y="348639"/>
                  </a:lnTo>
                  <a:lnTo>
                    <a:pt x="429041" y="310654"/>
                  </a:lnTo>
                  <a:lnTo>
                    <a:pt x="442052" y="268680"/>
                  </a:lnTo>
                  <a:lnTo>
                    <a:pt x="446588" y="223614"/>
                  </a:lnTo>
                  <a:lnTo>
                    <a:pt x="442052" y="178548"/>
                  </a:lnTo>
                  <a:lnTo>
                    <a:pt x="429041" y="136573"/>
                  </a:lnTo>
                  <a:lnTo>
                    <a:pt x="408453" y="98589"/>
                  </a:lnTo>
                  <a:lnTo>
                    <a:pt x="381187" y="65495"/>
                  </a:lnTo>
                  <a:lnTo>
                    <a:pt x="348140" y="38189"/>
                  </a:lnTo>
                  <a:lnTo>
                    <a:pt x="310210" y="17572"/>
                  </a:lnTo>
                  <a:lnTo>
                    <a:pt x="268295" y="4543"/>
                  </a:lnTo>
                  <a:lnTo>
                    <a:pt x="223294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5068" y="6909138"/>
              <a:ext cx="447040" cy="447675"/>
            </a:xfrm>
            <a:custGeom>
              <a:avLst/>
              <a:gdLst/>
              <a:ahLst/>
              <a:cxnLst/>
              <a:rect l="l" t="t" r="r" b="b"/>
              <a:pathLst>
                <a:path w="447040" h="447675">
                  <a:moveTo>
                    <a:pt x="223294" y="0"/>
                  </a:moveTo>
                  <a:lnTo>
                    <a:pt x="178292" y="4543"/>
                  </a:lnTo>
                  <a:lnTo>
                    <a:pt x="136378" y="17572"/>
                  </a:lnTo>
                  <a:lnTo>
                    <a:pt x="98448" y="38189"/>
                  </a:lnTo>
                  <a:lnTo>
                    <a:pt x="65401" y="65495"/>
                  </a:lnTo>
                  <a:lnTo>
                    <a:pt x="38135" y="98589"/>
                  </a:lnTo>
                  <a:lnTo>
                    <a:pt x="17547" y="136573"/>
                  </a:lnTo>
                  <a:lnTo>
                    <a:pt x="4536" y="178548"/>
                  </a:lnTo>
                  <a:lnTo>
                    <a:pt x="0" y="223614"/>
                  </a:lnTo>
                  <a:lnTo>
                    <a:pt x="4536" y="268680"/>
                  </a:lnTo>
                  <a:lnTo>
                    <a:pt x="17547" y="310654"/>
                  </a:lnTo>
                  <a:lnTo>
                    <a:pt x="38135" y="348639"/>
                  </a:lnTo>
                  <a:lnTo>
                    <a:pt x="65401" y="381733"/>
                  </a:lnTo>
                  <a:lnTo>
                    <a:pt x="98448" y="409038"/>
                  </a:lnTo>
                  <a:lnTo>
                    <a:pt x="136378" y="429655"/>
                  </a:lnTo>
                  <a:lnTo>
                    <a:pt x="178292" y="442685"/>
                  </a:lnTo>
                  <a:lnTo>
                    <a:pt x="223294" y="447228"/>
                  </a:lnTo>
                  <a:lnTo>
                    <a:pt x="268295" y="442685"/>
                  </a:lnTo>
                  <a:lnTo>
                    <a:pt x="310210" y="429655"/>
                  </a:lnTo>
                  <a:lnTo>
                    <a:pt x="348140" y="409038"/>
                  </a:lnTo>
                  <a:lnTo>
                    <a:pt x="381187" y="381733"/>
                  </a:lnTo>
                  <a:lnTo>
                    <a:pt x="408453" y="348639"/>
                  </a:lnTo>
                  <a:lnTo>
                    <a:pt x="429041" y="310654"/>
                  </a:lnTo>
                  <a:lnTo>
                    <a:pt x="442052" y="268680"/>
                  </a:lnTo>
                  <a:lnTo>
                    <a:pt x="446588" y="223614"/>
                  </a:lnTo>
                  <a:lnTo>
                    <a:pt x="442052" y="178548"/>
                  </a:lnTo>
                  <a:lnTo>
                    <a:pt x="429041" y="136573"/>
                  </a:lnTo>
                  <a:lnTo>
                    <a:pt x="408453" y="98589"/>
                  </a:lnTo>
                  <a:lnTo>
                    <a:pt x="381187" y="65495"/>
                  </a:lnTo>
                  <a:lnTo>
                    <a:pt x="348140" y="38189"/>
                  </a:lnTo>
                  <a:lnTo>
                    <a:pt x="310210" y="17572"/>
                  </a:lnTo>
                  <a:lnTo>
                    <a:pt x="268295" y="4543"/>
                  </a:lnTo>
                  <a:lnTo>
                    <a:pt x="223294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77200" y="4857544"/>
            <a:ext cx="4076699" cy="139064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4400" y="1031718"/>
            <a:ext cx="12780644" cy="878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7580">
              <a:lnSpc>
                <a:spcPct val="100000"/>
              </a:lnSpc>
              <a:spcBef>
                <a:spcPts val="100"/>
              </a:spcBef>
            </a:pPr>
            <a:r>
              <a:rPr spc="-1115" dirty="0"/>
              <a:t>I</a:t>
            </a:r>
            <a:r>
              <a:rPr spc="-425" dirty="0"/>
              <a:t>l</a:t>
            </a:r>
            <a:r>
              <a:rPr spc="-1230" dirty="0"/>
              <a:t> </a:t>
            </a:r>
            <a:r>
              <a:rPr spc="-500" dirty="0"/>
              <a:t>nostro</a:t>
            </a:r>
            <a:r>
              <a:rPr spc="-1225" dirty="0"/>
              <a:t> </a:t>
            </a:r>
            <a:r>
              <a:rPr spc="-590" dirty="0"/>
              <a:t>impegno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881915" y="2908548"/>
            <a:ext cx="6075406" cy="3433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35" dirty="0">
                <a:solidFill>
                  <a:srgbClr val="403D3D"/>
                </a:solidFill>
                <a:latin typeface="Verdana"/>
                <a:cs typeface="Verdana"/>
              </a:rPr>
              <a:t>LA</a:t>
            </a:r>
            <a:r>
              <a:rPr sz="2800" spc="-60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40" dirty="0">
                <a:solidFill>
                  <a:srgbClr val="403D3D"/>
                </a:solidFill>
                <a:latin typeface="Verdana"/>
                <a:cs typeface="Verdana"/>
              </a:rPr>
              <a:t>CERTIFICAZIONE</a:t>
            </a:r>
            <a:endParaRPr lang="it-IT" sz="2800" spc="-340" dirty="0">
              <a:solidFill>
                <a:srgbClr val="403D3D"/>
              </a:solidFill>
              <a:latin typeface="Verdana"/>
              <a:cs typeface="Verdana"/>
            </a:endParaRPr>
          </a:p>
          <a:p>
            <a:endParaRPr lang="it-IT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</a:rPr>
              <a:t>Best Western Palace Inn</a:t>
            </a:r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 di Ferrara è orgogliosamente certificato secondo gli standard del 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</a:rPr>
              <a:t>Global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Sustainable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Tourism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Council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</a:rPr>
              <a:t> (GSTC)</a:t>
            </a:r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, il principale riferimento internazionale per il turismo sostenibile.</a:t>
            </a:r>
          </a:p>
          <a:p>
            <a:endParaRPr lang="it-IT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Questa certificazione attesta il nostro impegno concreto nel ridurre l’impatto ambientale, sostenere le comunità locali e valorizzare le risorse naturali e culturali del territorio.</a:t>
            </a:r>
          </a:p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Crediamo che la sostenibilità sia una scelta condivisa e il modo migliore per offrire ai nostri ospiti un’esperienza autentica e rispettosa dell’ambiente.</a:t>
            </a:r>
          </a:p>
          <a:p>
            <a:pPr marL="16510" marR="5080" algn="just">
              <a:lnSpc>
                <a:spcPct val="116100"/>
              </a:lnSpc>
              <a:spcBef>
                <a:spcPts val="1445"/>
              </a:spcBef>
            </a:pPr>
            <a:endParaRPr lang="it-IT" sz="14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79379" y="6217479"/>
            <a:ext cx="9549130" cy="2795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35" dirty="0">
                <a:solidFill>
                  <a:srgbClr val="403D3D"/>
                </a:solidFill>
                <a:latin typeface="Verdana"/>
                <a:cs typeface="Verdana"/>
              </a:rPr>
              <a:t>LA</a:t>
            </a:r>
            <a:r>
              <a:rPr sz="2800" spc="-60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85" dirty="0">
                <a:solidFill>
                  <a:srgbClr val="403D3D"/>
                </a:solidFill>
                <a:latin typeface="Verdana"/>
                <a:cs typeface="Verdana"/>
              </a:rPr>
              <a:t>BIODIVERSITÀ</a:t>
            </a:r>
            <a:endParaRPr sz="2800" dirty="0">
              <a:latin typeface="Verdana"/>
              <a:cs typeface="Verdana"/>
            </a:endParaRPr>
          </a:p>
          <a:p>
            <a:pPr marL="30480" marR="5080" algn="just">
              <a:lnSpc>
                <a:spcPct val="114599"/>
              </a:lnSpc>
              <a:spcBef>
                <a:spcPts val="1155"/>
              </a:spcBef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Il territorio di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Ferrara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è di ecosistemi unici, dove fiumi, zone umide e aree agricole convivono in equilibrio. A circa 40 km dalla città si estende il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Parco del Delta del Po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riserva della biosfera UNESCO, che ospita una straordinaria varietà di specie animali e vegetali, tra cui aironi, fenicotteri e numerosi uccelli migratori. La nostra struttura sostiene la tutela di questo patrimonio naturale promuovendo pratiche sostenibili e sensibilizzando i propri ospiti sull’importanza di preservare la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biodiversità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risorsa preziosa per l’ambiente e per le generazioni future.</a:t>
            </a:r>
            <a:endParaRPr sz="1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15" name="Immagine 14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9FEC4CA6-106D-F9CC-152F-603BCA27B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87" y="3699042"/>
            <a:ext cx="2888188" cy="1158502"/>
          </a:xfrm>
          <a:prstGeom prst="rect">
            <a:avLst/>
          </a:prstGeom>
        </p:spPr>
      </p:pic>
      <p:pic>
        <p:nvPicPr>
          <p:cNvPr id="17" name="Immagine 16" descr="Immagine che contiene mammifero, cervo, albero, aria aperta&#10;&#10;Il contenuto generato dall'IA potrebbe non essere corretto.">
            <a:extLst>
              <a:ext uri="{FF2B5EF4-FFF2-40B4-BE49-F238E27FC236}">
                <a16:creationId xmlns:a16="http://schemas.microsoft.com/office/drawing/2014/main" id="{5E1270BC-37E5-605F-5913-CB101ADEB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239" r="41112" b="-239"/>
          <a:stretch>
            <a:fillRect/>
          </a:stretch>
        </p:blipFill>
        <p:spPr>
          <a:xfrm>
            <a:off x="12591153" y="0"/>
            <a:ext cx="5699895" cy="102814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68851" y="8963659"/>
            <a:ext cx="33640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spc="-50" dirty="0">
                <a:solidFill>
                  <a:srgbClr val="403D3D"/>
                </a:solidFill>
                <a:latin typeface="Verdana"/>
                <a:cs typeface="Verdana"/>
              </a:rPr>
              <a:t>5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97"/>
            <a:ext cx="3746642" cy="102789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pc="-500" dirty="0"/>
              <a:t>Gli</a:t>
            </a:r>
            <a:r>
              <a:rPr spc="-1220" dirty="0"/>
              <a:t> </a:t>
            </a:r>
            <a:r>
              <a:rPr spc="-615" dirty="0"/>
              <a:t>impatti</a:t>
            </a:r>
            <a:r>
              <a:rPr spc="-1220" dirty="0"/>
              <a:t> </a:t>
            </a:r>
            <a:r>
              <a:rPr spc="-625" dirty="0"/>
              <a:t>ambientali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2372" y="3913127"/>
            <a:ext cx="28513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EMISSIONI</a:t>
            </a:r>
            <a:r>
              <a:rPr sz="2800" b="1" spc="-57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lang="it-IT" sz="2800" b="1" spc="-57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DI</a:t>
            </a:r>
            <a:r>
              <a:rPr sz="2800" b="1" spc="-57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lang="it-IT" sz="2800" b="1" spc="-57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40" dirty="0">
                <a:solidFill>
                  <a:srgbClr val="403D3D"/>
                </a:solidFill>
                <a:latin typeface="Trebuchet MS"/>
                <a:cs typeface="Trebuchet MS"/>
              </a:rPr>
              <a:t>CO₂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517" y="4569418"/>
            <a:ext cx="25241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solidFill>
                  <a:srgbClr val="403D3D"/>
                </a:solidFill>
                <a:latin typeface="Verdana"/>
                <a:cs typeface="Verdana"/>
              </a:rPr>
              <a:t>Impronta</a:t>
            </a:r>
            <a:r>
              <a:rPr sz="1800" spc="-17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70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800" spc="-17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10" dirty="0">
                <a:solidFill>
                  <a:srgbClr val="403D3D"/>
                </a:solidFill>
                <a:latin typeface="Verdana"/>
                <a:cs typeface="Verdana"/>
              </a:rPr>
              <a:t>carbonio:</a:t>
            </a:r>
            <a:r>
              <a:rPr sz="1800" spc="-16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1800" spc="-45" dirty="0">
                <a:solidFill>
                  <a:schemeClr val="accent2"/>
                </a:solidFill>
                <a:latin typeface="Verdana"/>
                <a:cs typeface="Verdana"/>
              </a:rPr>
              <a:t>158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517" y="7862634"/>
            <a:ext cx="5714683" cy="1715213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800" spc="-110" dirty="0">
                <a:solidFill>
                  <a:srgbClr val="403D3D"/>
                </a:solidFill>
                <a:latin typeface="Verdana"/>
                <a:cs typeface="Verdana"/>
              </a:rPr>
              <a:t>MISURE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75" dirty="0">
                <a:solidFill>
                  <a:srgbClr val="403D3D"/>
                </a:solidFill>
                <a:latin typeface="Verdana"/>
                <a:cs typeface="Verdana"/>
              </a:rPr>
              <a:t>ADOTTATE:</a:t>
            </a:r>
            <a:br>
              <a:rPr lang="it-IT" sz="1800" spc="-75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lang="it-IT" dirty="0">
                <a:solidFill>
                  <a:schemeClr val="accent2"/>
                </a:solidFill>
              </a:rPr>
              <a:t>1. Teniamo traccia dei consumi di energia e gas</a:t>
            </a:r>
            <a:br>
              <a:rPr lang="it-IT" dirty="0">
                <a:solidFill>
                  <a:schemeClr val="accent2"/>
                </a:solidFill>
              </a:rPr>
            </a:br>
            <a:r>
              <a:rPr lang="it-IT" dirty="0">
                <a:solidFill>
                  <a:schemeClr val="accent2"/>
                </a:solidFill>
              </a:rPr>
              <a:t>2. Scegliamo soluzioni efficienti (sensori di movimento, gestione remota delle camere) e sostituiamo la nostra illuminazione con LED</a:t>
            </a:r>
            <a:br>
              <a:rPr lang="it-IT" dirty="0">
                <a:solidFill>
                  <a:schemeClr val="accent2"/>
                </a:solidFill>
              </a:rPr>
            </a:br>
            <a:r>
              <a:rPr lang="it-IT" dirty="0">
                <a:solidFill>
                  <a:schemeClr val="accent2"/>
                </a:solidFill>
              </a:rPr>
              <a:t>3. Acquistiamo il 50% di energia rinnovabile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0623" y="3913127"/>
            <a:ext cx="31610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ANNO</a:t>
            </a:r>
            <a:r>
              <a:rPr sz="2800" b="1" spc="-42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PRECEDENTE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9211" y="4569418"/>
            <a:ext cx="25241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solidFill>
                  <a:srgbClr val="403D3D"/>
                </a:solidFill>
                <a:latin typeface="Verdana"/>
                <a:cs typeface="Verdana"/>
              </a:rPr>
              <a:t>Impronta</a:t>
            </a:r>
            <a:r>
              <a:rPr sz="1800" spc="-17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70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800" spc="-17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10" dirty="0">
                <a:solidFill>
                  <a:srgbClr val="403D3D"/>
                </a:solidFill>
                <a:latin typeface="Verdana"/>
                <a:cs typeface="Verdana"/>
              </a:rPr>
              <a:t>carbonio:</a:t>
            </a:r>
            <a:r>
              <a:rPr sz="1800" spc="-16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pc="-45" dirty="0">
                <a:solidFill>
                  <a:schemeClr val="accent2"/>
                </a:solidFill>
                <a:latin typeface="Verdana"/>
                <a:cs typeface="Verdana"/>
              </a:rPr>
              <a:t>163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07482" y="1592875"/>
            <a:ext cx="0" cy="8694420"/>
          </a:xfrm>
          <a:custGeom>
            <a:avLst/>
            <a:gdLst/>
            <a:ahLst/>
            <a:cxnLst/>
            <a:rect l="l" t="t" r="r" b="b"/>
            <a:pathLst>
              <a:path h="8694420">
                <a:moveTo>
                  <a:pt x="0" y="0"/>
                </a:moveTo>
                <a:lnTo>
                  <a:pt x="0" y="8694124"/>
                </a:lnTo>
              </a:path>
            </a:pathLst>
          </a:custGeom>
          <a:ln w="952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805937" y="3913127"/>
            <a:ext cx="12560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80" dirty="0">
                <a:solidFill>
                  <a:srgbClr val="403D3D"/>
                </a:solidFill>
                <a:latin typeface="Trebuchet MS"/>
                <a:cs typeface="Trebuchet MS"/>
              </a:rPr>
              <a:t>ACQUA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05937" y="4838372"/>
            <a:ext cx="20046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403D3D"/>
                </a:solidFill>
                <a:latin typeface="Verdana"/>
                <a:cs typeface="Verdana"/>
              </a:rPr>
              <a:t>Consumo</a:t>
            </a:r>
            <a:r>
              <a:rPr sz="18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14" dirty="0">
                <a:solidFill>
                  <a:srgbClr val="403D3D"/>
                </a:solidFill>
                <a:latin typeface="Verdana"/>
                <a:cs typeface="Verdana"/>
              </a:rPr>
              <a:t>idrico:</a:t>
            </a:r>
            <a:r>
              <a:rPr sz="18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pc="-50" dirty="0">
                <a:solidFill>
                  <a:schemeClr val="accent2"/>
                </a:solidFill>
                <a:latin typeface="Verdana"/>
                <a:cs typeface="Verdana"/>
              </a:rPr>
              <a:t>13.302 *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05937" y="6362700"/>
            <a:ext cx="6500864" cy="353109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800" spc="-110" dirty="0">
                <a:solidFill>
                  <a:srgbClr val="403D3D"/>
                </a:solidFill>
                <a:latin typeface="Verdana"/>
                <a:cs typeface="Verdana"/>
              </a:rPr>
              <a:t>MISURE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75" dirty="0">
                <a:solidFill>
                  <a:srgbClr val="403D3D"/>
                </a:solidFill>
                <a:latin typeface="Verdana"/>
                <a:cs typeface="Verdana"/>
              </a:rPr>
              <a:t>ADOTTATE:</a:t>
            </a:r>
            <a:br>
              <a:rPr lang="it-IT" sz="1800" spc="-75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lang="it-IT" sz="1800" spc="-75" dirty="0">
                <a:solidFill>
                  <a:schemeClr val="accent2"/>
                </a:solidFill>
                <a:latin typeface="Verdana"/>
                <a:cs typeface="Verdana"/>
              </a:rPr>
              <a:t>1. Teniamo traccia dei nostri consumi </a:t>
            </a:r>
            <a:br>
              <a:rPr lang="it-IT" sz="1800" spc="-75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z="1800" spc="-75" dirty="0">
                <a:solidFill>
                  <a:schemeClr val="accent2"/>
                </a:solidFill>
                <a:latin typeface="Verdana"/>
                <a:cs typeface="Verdana"/>
              </a:rPr>
              <a:t>2. </a:t>
            </a:r>
            <a: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  <a:t>Abbiamo rubinetti, docce e WC con riduttore di flusso</a:t>
            </a:r>
            <a:b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  <a:t>3. Gestione del verde esterno con innaffiature solo serali </a:t>
            </a: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endParaRPr lang="it-IT" sz="1800" spc="-75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endParaRPr lang="it-IT" sz="1800" spc="-75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lang="it-IT" spc="-75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cs typeface="Verdana"/>
              </a:rPr>
              <a:t>* NOTA: </a:t>
            </a:r>
            <a:b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  <a:t>Purtroppo durante l’estate 2024 abbiamo subito un importante danno al gruppo frigo che per raffreddare doveva essere costantemente bagnato da acqua. A questo è dovuto il maggior consumo rispetto all’anno precedente. </a:t>
            </a:r>
            <a:b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</a:br>
            <a:endParaRPr sz="18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58140" y="3913127"/>
            <a:ext cx="31616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ANNO</a:t>
            </a:r>
            <a:r>
              <a:rPr sz="2800" b="1" spc="-42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PRECEDENTE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77824" y="4838372"/>
            <a:ext cx="20046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solidFill>
                  <a:srgbClr val="403D3D"/>
                </a:solidFill>
                <a:latin typeface="Verdana"/>
                <a:cs typeface="Verdana"/>
              </a:rPr>
              <a:t>Consumo</a:t>
            </a:r>
            <a:r>
              <a:rPr sz="18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14" dirty="0">
                <a:solidFill>
                  <a:srgbClr val="403D3D"/>
                </a:solidFill>
                <a:latin typeface="Verdana"/>
                <a:cs typeface="Verdana"/>
              </a:rPr>
              <a:t>idrico:</a:t>
            </a:r>
            <a:r>
              <a:rPr sz="18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pc="-50" dirty="0">
                <a:solidFill>
                  <a:schemeClr val="accent2"/>
                </a:solidFill>
                <a:latin typeface="Verdana"/>
                <a:cs typeface="Verdana"/>
              </a:rPr>
              <a:t>7.120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2DDE7CB6-F5C8-1331-7877-2B1D2B0DAC19}"/>
              </a:ext>
            </a:extLst>
          </p:cNvPr>
          <p:cNvSpPr txBox="1"/>
          <p:nvPr/>
        </p:nvSpPr>
        <p:spPr>
          <a:xfrm>
            <a:off x="838517" y="5605720"/>
            <a:ext cx="3117850" cy="186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ENERGIA</a:t>
            </a:r>
            <a:endParaRPr sz="2800" dirty="0">
              <a:latin typeface="Trebuchet MS"/>
              <a:cs typeface="Trebuchet MS"/>
            </a:endParaRPr>
          </a:p>
          <a:p>
            <a:pPr marL="12700" marR="5080">
              <a:lnSpc>
                <a:spcPct val="114599"/>
              </a:lnSpc>
              <a:spcBef>
                <a:spcPts val="1420"/>
              </a:spcBef>
            </a:pPr>
            <a:r>
              <a:rPr lang="it-IT" sz="1800" spc="-100" dirty="0">
                <a:solidFill>
                  <a:srgbClr val="403D3D"/>
                </a:solidFill>
                <a:latin typeface="Verdana"/>
                <a:cs typeface="Verdana"/>
              </a:rPr>
              <a:t>Elettricità consumata: </a:t>
            </a:r>
            <a:r>
              <a:rPr lang="it-IT" sz="1800" spc="-100" dirty="0">
                <a:solidFill>
                  <a:schemeClr val="accent2"/>
                </a:solidFill>
                <a:latin typeface="Verdana"/>
                <a:cs typeface="Verdana"/>
              </a:rPr>
              <a:t>275.845</a:t>
            </a:r>
            <a:br>
              <a:rPr lang="it-IT" spc="-25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sz="1800" spc="-105" dirty="0">
                <a:solidFill>
                  <a:srgbClr val="403D3D"/>
                </a:solidFill>
                <a:latin typeface="Verdana"/>
                <a:cs typeface="Verdana"/>
              </a:rPr>
              <a:t>Energia</a:t>
            </a:r>
            <a:r>
              <a:rPr sz="1800" spc="-16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65" dirty="0">
                <a:solidFill>
                  <a:srgbClr val="403D3D"/>
                </a:solidFill>
                <a:latin typeface="Verdana"/>
                <a:cs typeface="Verdana"/>
              </a:rPr>
              <a:t>da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90" dirty="0">
                <a:solidFill>
                  <a:srgbClr val="403D3D"/>
                </a:solidFill>
                <a:latin typeface="Verdana"/>
                <a:cs typeface="Verdana"/>
              </a:rPr>
              <a:t>fonti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30" dirty="0">
                <a:solidFill>
                  <a:srgbClr val="403D3D"/>
                </a:solidFill>
                <a:latin typeface="Verdana"/>
                <a:cs typeface="Verdana"/>
              </a:rPr>
              <a:t>rinnovabili: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  <a:t>50%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66415EE4-D277-5847-25C5-35CE0198BCA0}"/>
              </a:ext>
            </a:extLst>
          </p:cNvPr>
          <p:cNvSpPr txBox="1"/>
          <p:nvPr/>
        </p:nvSpPr>
        <p:spPr>
          <a:xfrm>
            <a:off x="4858981" y="5584533"/>
            <a:ext cx="3449274" cy="186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lang="it-IT" sz="2800" b="1" spc="-10" dirty="0">
                <a:solidFill>
                  <a:srgbClr val="403D3D"/>
                </a:solidFill>
                <a:latin typeface="Trebuchet MS"/>
              </a:rPr>
              <a:t>ANNO</a:t>
            </a:r>
            <a:r>
              <a:rPr lang="it-IT"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 PRECEDENTE</a:t>
            </a:r>
            <a:endParaRPr sz="2800" dirty="0">
              <a:latin typeface="Trebuchet MS"/>
              <a:cs typeface="Trebuchet MS"/>
            </a:endParaRPr>
          </a:p>
          <a:p>
            <a:pPr marL="12700" marR="5080">
              <a:lnSpc>
                <a:spcPct val="114599"/>
              </a:lnSpc>
              <a:spcBef>
                <a:spcPts val="1420"/>
              </a:spcBef>
            </a:pPr>
            <a:r>
              <a:rPr lang="it-IT" sz="1800" spc="-100" dirty="0">
                <a:solidFill>
                  <a:srgbClr val="403D3D"/>
                </a:solidFill>
                <a:latin typeface="Verdana"/>
                <a:cs typeface="Verdana"/>
              </a:rPr>
              <a:t>Elettricità consumata: </a:t>
            </a:r>
            <a:br>
              <a:rPr lang="it-IT" sz="1800" spc="-100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lang="it-IT" sz="1800" spc="-100" dirty="0">
                <a:solidFill>
                  <a:schemeClr val="accent2"/>
                </a:solidFill>
                <a:latin typeface="Verdana"/>
                <a:cs typeface="Verdana"/>
              </a:rPr>
              <a:t>285.622</a:t>
            </a:r>
            <a:br>
              <a:rPr lang="it-IT" spc="-25" dirty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sz="1800" spc="-105" dirty="0">
                <a:solidFill>
                  <a:srgbClr val="403D3D"/>
                </a:solidFill>
                <a:latin typeface="Verdana"/>
                <a:cs typeface="Verdana"/>
              </a:rPr>
              <a:t>Energia</a:t>
            </a:r>
            <a:r>
              <a:rPr sz="1800" spc="-16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65" dirty="0">
                <a:solidFill>
                  <a:srgbClr val="403D3D"/>
                </a:solidFill>
                <a:latin typeface="Verdana"/>
                <a:cs typeface="Verdana"/>
              </a:rPr>
              <a:t>da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90" dirty="0">
                <a:solidFill>
                  <a:srgbClr val="403D3D"/>
                </a:solidFill>
                <a:latin typeface="Verdana"/>
                <a:cs typeface="Verdana"/>
              </a:rPr>
              <a:t>fonti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30" dirty="0">
                <a:solidFill>
                  <a:srgbClr val="403D3D"/>
                </a:solidFill>
                <a:latin typeface="Verdana"/>
                <a:cs typeface="Verdana"/>
              </a:rPr>
              <a:t>rinnovabili: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br>
              <a:rPr lang="it-IT" sz="1800" spc="-160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  <a:t>50%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3" name="object 3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480314" y="8963659"/>
            <a:ext cx="156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70" dirty="0">
                <a:solidFill>
                  <a:srgbClr val="403D3D"/>
                </a:solidFill>
                <a:latin typeface="Verdana"/>
                <a:cs typeface="Verdana"/>
              </a:rPr>
              <a:t>6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000" y="3009494"/>
            <a:ext cx="691089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solidFill>
                  <a:srgbClr val="403D3D"/>
                </a:solidFill>
                <a:latin typeface="Trebuchet MS"/>
                <a:cs typeface="Trebuchet MS"/>
              </a:rPr>
              <a:t>RIFIUTI</a:t>
            </a:r>
            <a:r>
              <a:rPr lang="it-IT" sz="2800" b="1" spc="-114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br>
              <a:rPr lang="it-IT" sz="2800" b="1" spc="-114" dirty="0">
                <a:solidFill>
                  <a:srgbClr val="403D3D"/>
                </a:solidFill>
                <a:latin typeface="Trebuchet MS"/>
                <a:cs typeface="Trebuchet MS"/>
              </a:rPr>
            </a:br>
            <a:r>
              <a:rPr lang="it-IT" sz="2800" b="1" spc="-114" dirty="0">
                <a:solidFill>
                  <a:srgbClr val="403D3D"/>
                </a:solidFill>
                <a:latin typeface="Trebuchet MS"/>
                <a:cs typeface="Trebuchet MS"/>
              </a:rPr>
              <a:t>ANNO SOLARE NOV 2024 – OTTOBRE 2025 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67727" y="1016063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ANNO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1600" spc="-55" dirty="0">
                <a:solidFill>
                  <a:srgbClr val="403D3D"/>
                </a:solidFill>
                <a:latin typeface="Verdana"/>
              </a:rPr>
              <a:t>24/25</a:t>
            </a:r>
            <a:endParaRPr sz="1600" spc="-55" dirty="0">
              <a:solidFill>
                <a:srgbClr val="403D3D"/>
              </a:solidFill>
              <a:latin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67662" y="6740668"/>
            <a:ext cx="268605" cy="25304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REPORT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204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8703" y="4514195"/>
            <a:ext cx="4191000" cy="223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80" dirty="0">
                <a:solidFill>
                  <a:srgbClr val="403D3D"/>
                </a:solidFill>
                <a:latin typeface="Verdana"/>
                <a:cs typeface="Verdana"/>
              </a:rPr>
              <a:t>Totale</a:t>
            </a:r>
            <a:r>
              <a:rPr sz="1800" spc="-14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10" dirty="0">
                <a:solidFill>
                  <a:srgbClr val="403D3D"/>
                </a:solidFill>
                <a:latin typeface="Verdana"/>
                <a:cs typeface="Verdana"/>
              </a:rPr>
              <a:t>rifiuti</a:t>
            </a:r>
            <a:r>
              <a:rPr sz="1800" spc="-14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20" dirty="0">
                <a:solidFill>
                  <a:srgbClr val="403D3D"/>
                </a:solidFill>
                <a:latin typeface="Verdana"/>
                <a:cs typeface="Verdana"/>
              </a:rPr>
              <a:t>prodotti:</a:t>
            </a:r>
            <a:r>
              <a:rPr sz="1800" spc="-14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1800" spc="-25" dirty="0">
                <a:solidFill>
                  <a:schemeClr val="accent2"/>
                </a:solidFill>
                <a:latin typeface="Verdana"/>
                <a:cs typeface="Verdana"/>
              </a:rPr>
              <a:t>9379</a:t>
            </a:r>
            <a:r>
              <a:rPr lang="it-IT" spc="-25" dirty="0">
                <a:solidFill>
                  <a:schemeClr val="accent2"/>
                </a:solidFill>
                <a:latin typeface="Verdana"/>
                <a:cs typeface="Verdana"/>
              </a:rPr>
              <a:t> KG</a:t>
            </a:r>
            <a:r>
              <a:rPr sz="1800" spc="-25" dirty="0">
                <a:solidFill>
                  <a:schemeClr val="accent2"/>
                </a:solidFill>
                <a:latin typeface="Verdana"/>
                <a:cs typeface="Verdana"/>
              </a:rPr>
              <a:t> </a:t>
            </a:r>
            <a:endParaRPr lang="it-IT" sz="1800" spc="-25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14599"/>
              </a:lnSpc>
              <a:spcBef>
                <a:spcPts val="100"/>
              </a:spcBef>
            </a:pPr>
            <a:endParaRPr lang="it-IT" spc="-25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75" dirty="0" err="1">
                <a:solidFill>
                  <a:srgbClr val="403D3D"/>
                </a:solidFill>
                <a:latin typeface="Verdana"/>
                <a:cs typeface="Verdana"/>
              </a:rPr>
              <a:t>Raccolta</a:t>
            </a:r>
            <a:r>
              <a:rPr sz="1800" spc="-14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105" dirty="0" err="1">
                <a:solidFill>
                  <a:srgbClr val="403D3D"/>
                </a:solidFill>
                <a:latin typeface="Verdana"/>
                <a:cs typeface="Verdana"/>
              </a:rPr>
              <a:t>differenziata</a:t>
            </a:r>
            <a:r>
              <a:rPr sz="1800" spc="-105" dirty="0">
                <a:solidFill>
                  <a:srgbClr val="403D3D"/>
                </a:solidFill>
                <a:latin typeface="Verdana"/>
                <a:cs typeface="Verdana"/>
              </a:rPr>
              <a:t>:</a:t>
            </a:r>
            <a: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1800" spc="-105" dirty="0">
                <a:solidFill>
                  <a:schemeClr val="accent2"/>
                </a:solidFill>
                <a:latin typeface="Verdana"/>
                <a:cs typeface="Verdana"/>
              </a:rPr>
              <a:t>7597 kg</a:t>
            </a:r>
            <a:b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  <a:t> | Carta : </a:t>
            </a:r>
            <a:r>
              <a:rPr lang="it-IT" spc="-105" dirty="0">
                <a:solidFill>
                  <a:srgbClr val="403D3D"/>
                </a:solidFill>
                <a:latin typeface="Verdana"/>
                <a:cs typeface="Verdana"/>
              </a:rPr>
              <a:t>1365</a:t>
            </a:r>
            <a: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  <a:t> kg</a:t>
            </a:r>
            <a:b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  <a:t> | Plastica: 1485 kg</a:t>
            </a:r>
            <a:b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  <a:t> | Vetro: 1279 kg</a:t>
            </a:r>
            <a:b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</a:br>
            <a:r>
              <a:rPr lang="it-IT" sz="1800" spc="-105" dirty="0">
                <a:solidFill>
                  <a:srgbClr val="403D3D"/>
                </a:solidFill>
                <a:latin typeface="Verdana"/>
                <a:cs typeface="Verdana"/>
              </a:rPr>
              <a:t> | Organico: 3468 kg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584712" y="3884092"/>
            <a:ext cx="6248392" cy="582916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800" spc="-110" dirty="0">
                <a:solidFill>
                  <a:srgbClr val="403D3D"/>
                </a:solidFill>
                <a:latin typeface="Verdana"/>
                <a:cs typeface="Verdana"/>
              </a:rPr>
              <a:t>MISURE</a:t>
            </a:r>
            <a:r>
              <a:rPr sz="18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800" spc="-75" dirty="0">
                <a:solidFill>
                  <a:srgbClr val="403D3D"/>
                </a:solidFill>
                <a:latin typeface="Verdana"/>
                <a:cs typeface="Verdana"/>
              </a:rPr>
              <a:t>ADOTTATE:</a:t>
            </a:r>
            <a:endParaRPr lang="it-IT" sz="1800" spc="-75" dirty="0">
              <a:solidFill>
                <a:srgbClr val="403D3D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endParaRPr lang="it-IT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800" spc="-20" dirty="0">
                <a:solidFill>
                  <a:schemeClr val="accent2"/>
                </a:solidFill>
                <a:latin typeface="Verdana"/>
                <a:cs typeface="Verdana"/>
              </a:rPr>
              <a:t>1.</a:t>
            </a: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 Analisi e monitoraggio costante</a:t>
            </a: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endParaRPr lang="it-IT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800" spc="-20" dirty="0">
                <a:solidFill>
                  <a:schemeClr val="accent2"/>
                </a:solidFill>
                <a:latin typeface="Verdana"/>
                <a:cs typeface="Verdana"/>
              </a:rPr>
              <a:t>2.</a:t>
            </a: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 Raccolta differenziata in tutti i piani</a:t>
            </a: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endParaRPr lang="it-IT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800" spc="-20" dirty="0">
                <a:solidFill>
                  <a:schemeClr val="accent2"/>
                </a:solidFill>
                <a:latin typeface="Verdana"/>
                <a:cs typeface="Verdana"/>
              </a:rPr>
              <a:t>3.</a:t>
            </a: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 Riutilizzo di materiale consumabile: carta da stampare, scatole per stoccaggio, contenitori come vasi. </a:t>
            </a: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b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4. Riconsegna degli imballaggi ai fornitori</a:t>
            </a: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b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5. </a:t>
            </a:r>
            <a:r>
              <a:rPr lang="it-IT" spc="-20" dirty="0" err="1">
                <a:solidFill>
                  <a:schemeClr val="accent2"/>
                </a:solidFill>
                <a:latin typeface="Verdana"/>
                <a:cs typeface="Verdana"/>
              </a:rPr>
              <a:t>TooGoodToGo</a:t>
            </a: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 contro lo spreco alimentare e preparazione in basi al numero di ospiti in struttura</a:t>
            </a: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b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6. Abolizione di monodose e plastica usa e getta</a:t>
            </a: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b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</a:br>
            <a:r>
              <a:rPr lang="it-IT" spc="-20" dirty="0">
                <a:solidFill>
                  <a:schemeClr val="accent2"/>
                </a:solidFill>
                <a:latin typeface="Verdana"/>
                <a:cs typeface="Verdana"/>
              </a:rPr>
              <a:t>7. Acqua in vuoto a rendere o da erogatore</a:t>
            </a:r>
            <a:br>
              <a:rPr lang="it-IT" spc="-20" dirty="0">
                <a:solidFill>
                  <a:srgbClr val="FF0000"/>
                </a:solidFill>
                <a:latin typeface="Verdana"/>
                <a:cs typeface="Verdana"/>
              </a:rPr>
            </a:br>
            <a:endParaRPr sz="1800" dirty="0">
              <a:latin typeface="Verdana"/>
              <a:cs typeface="Verdan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pc="-500" dirty="0"/>
              <a:t>Gli</a:t>
            </a:r>
            <a:r>
              <a:rPr spc="-1220" dirty="0"/>
              <a:t> </a:t>
            </a:r>
            <a:r>
              <a:rPr spc="-615" dirty="0"/>
              <a:t>impatti</a:t>
            </a:r>
            <a:r>
              <a:rPr spc="-1220" dirty="0"/>
              <a:t> </a:t>
            </a:r>
            <a:r>
              <a:rPr spc="-625" dirty="0"/>
              <a:t>ambientali</a:t>
            </a:r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5774DB7D-3BFD-DFD8-5467-ACAF87C4F8CB}"/>
              </a:ext>
            </a:extLst>
          </p:cNvPr>
          <p:cNvSpPr txBox="1"/>
          <p:nvPr/>
        </p:nvSpPr>
        <p:spPr>
          <a:xfrm>
            <a:off x="5055256" y="5143500"/>
            <a:ext cx="4191000" cy="630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lang="it-IT" spc="-80" dirty="0">
                <a:solidFill>
                  <a:srgbClr val="403D3D"/>
                </a:solidFill>
                <a:latin typeface="Verdana"/>
                <a:cs typeface="Verdana"/>
              </a:rPr>
              <a:t>Raccolta indifferenziata: </a:t>
            </a:r>
            <a:r>
              <a:rPr lang="it-IT" spc="-80" dirty="0">
                <a:solidFill>
                  <a:schemeClr val="accent2"/>
                </a:solidFill>
                <a:latin typeface="Verdana"/>
                <a:cs typeface="Verdana"/>
              </a:rPr>
              <a:t>1782 kg</a:t>
            </a:r>
            <a:endParaRPr lang="it-IT" sz="1800" spc="-25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14599"/>
              </a:lnSpc>
              <a:spcBef>
                <a:spcPts val="100"/>
              </a:spcBef>
            </a:pPr>
            <a:endParaRPr lang="it-IT" spc="-25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C9BBDE28-C9A1-332C-9B3C-08FF137D9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6681030"/>
              </p:ext>
            </p:extLst>
          </p:nvPr>
        </p:nvGraphicFramePr>
        <p:xfrm>
          <a:off x="609600" y="6972300"/>
          <a:ext cx="3688679" cy="2595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afico 19">
            <a:extLst>
              <a:ext uri="{FF2B5EF4-FFF2-40B4-BE49-F238E27FC236}">
                <a16:creationId xmlns:a16="http://schemas.microsoft.com/office/drawing/2014/main" id="{066CCD5D-E89D-E21E-0A76-979BC7B83F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466613"/>
              </p:ext>
            </p:extLst>
          </p:nvPr>
        </p:nvGraphicFramePr>
        <p:xfrm>
          <a:off x="4713571" y="6972300"/>
          <a:ext cx="3688679" cy="2595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3" name="object 3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480314" y="8963659"/>
            <a:ext cx="166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0" dirty="0">
                <a:solidFill>
                  <a:srgbClr val="403D3D"/>
                </a:solidFill>
                <a:latin typeface="Verdana"/>
                <a:cs typeface="Verdana"/>
              </a:rPr>
              <a:t>7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67727" y="1016063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ANNO</a:t>
            </a:r>
            <a:r>
              <a:rPr sz="1600" spc="-16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lang="it-IT" sz="1600" spc="-55" dirty="0">
                <a:solidFill>
                  <a:srgbClr val="403D3D"/>
                </a:solidFill>
                <a:latin typeface="Verdana"/>
              </a:rPr>
              <a:t>24/25</a:t>
            </a:r>
            <a:endParaRPr sz="1600" spc="-55" dirty="0">
              <a:solidFill>
                <a:srgbClr val="403D3D"/>
              </a:solidFill>
              <a:latin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67662" y="6740668"/>
            <a:ext cx="268605" cy="25304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REPORT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204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7634" y="2971493"/>
            <a:ext cx="947067" cy="55625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70244" y="2971493"/>
            <a:ext cx="614992" cy="5588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3685" y="3075632"/>
            <a:ext cx="464262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403D3D"/>
                </a:solidFill>
                <a:latin typeface="Trebuchet MS"/>
                <a:cs typeface="Trebuchet MS"/>
              </a:rPr>
              <a:t>MOBILITÀ</a:t>
            </a:r>
            <a:r>
              <a:rPr sz="2800" b="1" spc="-59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SOSTENIBILE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24071" y="3075632"/>
            <a:ext cx="3376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ACQUISTI</a:t>
            </a:r>
            <a:r>
              <a:rPr sz="2800" b="1" spc="-55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ECOLOGICI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pc="-500" dirty="0"/>
              <a:t>Gli</a:t>
            </a:r>
            <a:r>
              <a:rPr spc="-1220" dirty="0"/>
              <a:t> </a:t>
            </a:r>
            <a:r>
              <a:rPr spc="-615" dirty="0"/>
              <a:t>impatti</a:t>
            </a:r>
            <a:r>
              <a:rPr spc="-1220" dirty="0"/>
              <a:t> </a:t>
            </a:r>
            <a:r>
              <a:rPr spc="-625" dirty="0"/>
              <a:t>ambientali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C1BFAB-83A4-D5A4-3B92-95D39A446C4E}"/>
              </a:ext>
            </a:extLst>
          </p:cNvPr>
          <p:cNvSpPr txBox="1"/>
          <p:nvPr/>
        </p:nvSpPr>
        <p:spPr>
          <a:xfrm>
            <a:off x="581773" y="3774386"/>
            <a:ext cx="76729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Ferrara è conosciuta come la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“città delle biciclette”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grazie al territorio pianeggiante e a oltre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150 km di piste ciclabili. </a:t>
            </a:r>
          </a:p>
          <a:p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Dal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Best Western Palace Inn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parte una pista ciclabile che conduce al centro storico in soli 3 km, rendendo semplice e piacevole muoversi sulle due ruote. </a:t>
            </a:r>
          </a:p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Il nostro impegno per una mobilità più sostenibile si concretizza in diverse iniziative:</a:t>
            </a:r>
          </a:p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- Noleggio biciclette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nel periodo estivo;</a:t>
            </a:r>
          </a:p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- Spazi sicuri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per il ricovero delle bici e possibilità di parcheggiare l’auto durante i viaggi cicloturistici;</a:t>
            </a:r>
          </a:p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- Colonnina per la ricarica di auto elettriche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500 punti bonus BWR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per chi arriva in treno o con mezzi di trasporto condivisi;</a:t>
            </a:r>
          </a:p>
          <a:p>
            <a:pPr marL="285750" indent="-285750"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Collegamento al centro storico con la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linea urbana n.6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Con queste azioni vogliamo promuovere un modo di viaggiare più rispettoso dell’ambiente e in perfetta armonia con lo spirito green della nostra città.</a:t>
            </a: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C1949D09-3637-7FDF-C550-3E9FA98389DF}"/>
              </a:ext>
            </a:extLst>
          </p:cNvPr>
          <p:cNvSpPr/>
          <p:nvPr/>
        </p:nvSpPr>
        <p:spPr>
          <a:xfrm>
            <a:off x="8839200" y="1266275"/>
            <a:ext cx="0" cy="8694420"/>
          </a:xfrm>
          <a:custGeom>
            <a:avLst/>
            <a:gdLst/>
            <a:ahLst/>
            <a:cxnLst/>
            <a:rect l="l" t="t" r="r" b="b"/>
            <a:pathLst>
              <a:path h="8694420">
                <a:moveTo>
                  <a:pt x="0" y="0"/>
                </a:moveTo>
                <a:lnTo>
                  <a:pt x="0" y="8694124"/>
                </a:lnTo>
              </a:path>
            </a:pathLst>
          </a:custGeom>
          <a:ln w="952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C99812D-ECCA-4EE1-BD43-43020F07B077}"/>
              </a:ext>
            </a:extLst>
          </p:cNvPr>
          <p:cNvSpPr txBox="1"/>
          <p:nvPr/>
        </p:nvSpPr>
        <p:spPr>
          <a:xfrm>
            <a:off x="9400736" y="3774386"/>
            <a:ext cx="65250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Gli acquisti ecologici ed efficienti oltre che a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filiera corta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sono una componente fondamentale della strategia complessiva della nostra politica di sostenibilità, insieme ad una mappatura attenta dei nostri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fornitori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con i quali vogliamo condividere un impegno sostenibile a 360°.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Queste sono le nostre scelte in termini di acquisti: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Abolizione della plastica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monouso.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- Acquisto di prodotti in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carta certificata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- Prodotti biologici o provenienti dalla filiera equa e solidale (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fair trade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) quando possibile.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- Detersivi e detergenti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certificati ecolabel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o altre etichette ecologiche.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80314" y="8963659"/>
            <a:ext cx="168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0" dirty="0">
                <a:solidFill>
                  <a:srgbClr val="403D3D"/>
                </a:solidFill>
                <a:latin typeface="Verdana"/>
                <a:cs typeface="Verdana"/>
              </a:rPr>
              <a:t>8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25" dirty="0"/>
              <a:t>Performance</a:t>
            </a:r>
            <a:r>
              <a:rPr spc="-1220" dirty="0"/>
              <a:t> </a:t>
            </a:r>
            <a:r>
              <a:rPr spc="-530" dirty="0"/>
              <a:t>sociali,</a:t>
            </a:r>
            <a:r>
              <a:rPr spc="-1215" dirty="0"/>
              <a:t> </a:t>
            </a:r>
            <a:r>
              <a:rPr spc="-575" dirty="0"/>
              <a:t>culturali</a:t>
            </a:r>
            <a:r>
              <a:rPr spc="-1215" dirty="0"/>
              <a:t> </a:t>
            </a:r>
            <a:r>
              <a:rPr spc="-280" dirty="0"/>
              <a:t>ed</a:t>
            </a:r>
            <a:r>
              <a:rPr spc="-1220" dirty="0"/>
              <a:t> </a:t>
            </a:r>
            <a:r>
              <a:rPr spc="-525" dirty="0"/>
              <a:t>economiche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023937" y="3359221"/>
            <a:ext cx="15229205" cy="9525"/>
            <a:chOff x="1023937" y="3359221"/>
            <a:chExt cx="15229205" cy="9525"/>
          </a:xfrm>
        </p:grpSpPr>
        <p:sp>
          <p:nvSpPr>
            <p:cNvPr id="12" name="object 12"/>
            <p:cNvSpPr/>
            <p:nvPr/>
          </p:nvSpPr>
          <p:spPr>
            <a:xfrm>
              <a:off x="1028700" y="3363984"/>
              <a:ext cx="15211425" cy="0"/>
            </a:xfrm>
            <a:custGeom>
              <a:avLst/>
              <a:gdLst/>
              <a:ahLst/>
              <a:cxnLst/>
              <a:rect l="l" t="t" r="r" b="b"/>
              <a:pathLst>
                <a:path w="15211425">
                  <a:moveTo>
                    <a:pt x="0" y="0"/>
                  </a:moveTo>
                  <a:lnTo>
                    <a:pt x="15211424" y="0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249650" y="3359221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90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904" y="0"/>
                  </a:lnTo>
                  <a:lnTo>
                    <a:pt x="290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028700" y="9248775"/>
            <a:ext cx="15224125" cy="9525"/>
            <a:chOff x="1028700" y="9248775"/>
            <a:chExt cx="15224125" cy="9525"/>
          </a:xfrm>
        </p:grpSpPr>
        <p:sp>
          <p:nvSpPr>
            <p:cNvPr id="15" name="object 15"/>
            <p:cNvSpPr/>
            <p:nvPr/>
          </p:nvSpPr>
          <p:spPr>
            <a:xfrm>
              <a:off x="1028700" y="9248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5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9524" y="0"/>
                  </a:lnTo>
                  <a:lnTo>
                    <a:pt x="952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47749" y="9253537"/>
              <a:ext cx="15192375" cy="0"/>
            </a:xfrm>
            <a:custGeom>
              <a:avLst/>
              <a:gdLst/>
              <a:ahLst/>
              <a:cxnLst/>
              <a:rect l="l" t="t" r="r" b="b"/>
              <a:pathLst>
                <a:path w="15192375">
                  <a:moveTo>
                    <a:pt x="0" y="0"/>
                  </a:moveTo>
                  <a:lnTo>
                    <a:pt x="15192374" y="0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249650" y="9248775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90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904" y="0"/>
                  </a:lnTo>
                  <a:lnTo>
                    <a:pt x="290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28700" y="4669097"/>
            <a:ext cx="15224125" cy="9525"/>
            <a:chOff x="1028700" y="4669097"/>
            <a:chExt cx="15224125" cy="9525"/>
          </a:xfrm>
        </p:grpSpPr>
        <p:sp>
          <p:nvSpPr>
            <p:cNvPr id="19" name="object 19"/>
            <p:cNvSpPr/>
            <p:nvPr/>
          </p:nvSpPr>
          <p:spPr>
            <a:xfrm>
              <a:off x="1028700" y="466909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5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9524" y="0"/>
                  </a:lnTo>
                  <a:lnTo>
                    <a:pt x="952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7749" y="4673859"/>
              <a:ext cx="15192375" cy="0"/>
            </a:xfrm>
            <a:custGeom>
              <a:avLst/>
              <a:gdLst/>
              <a:ahLst/>
              <a:cxnLst/>
              <a:rect l="l" t="t" r="r" b="b"/>
              <a:pathLst>
                <a:path w="15192375">
                  <a:moveTo>
                    <a:pt x="0" y="0"/>
                  </a:moveTo>
                  <a:lnTo>
                    <a:pt x="15192374" y="0"/>
                  </a:lnTo>
                </a:path>
              </a:pathLst>
            </a:custGeom>
            <a:ln w="952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249650" y="4669097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90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904" y="0"/>
                  </a:lnTo>
                  <a:lnTo>
                    <a:pt x="2904" y="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23" name="object 23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D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7667727" y="1016063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</a:t>
            </a:r>
            <a:r>
              <a:rPr lang="it-IT" sz="1600" spc="-55" dirty="0">
                <a:solidFill>
                  <a:srgbClr val="403D3D"/>
                </a:solidFill>
                <a:latin typeface="Verdana"/>
                <a:cs typeface="Verdana"/>
              </a:rPr>
              <a:t>O 24/25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667662" y="6740668"/>
            <a:ext cx="268605" cy="25304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REPORT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204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000" y="2788388"/>
            <a:ext cx="8108315" cy="1764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35" dirty="0">
                <a:solidFill>
                  <a:srgbClr val="403D3D"/>
                </a:solidFill>
                <a:latin typeface="Trebuchet MS"/>
                <a:cs typeface="Trebuchet MS"/>
              </a:rPr>
              <a:t>LE</a:t>
            </a:r>
            <a:r>
              <a:rPr sz="2800" b="1" spc="-60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PERSONE</a:t>
            </a:r>
            <a:r>
              <a:rPr sz="2800" b="1" spc="-60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55" dirty="0">
                <a:solidFill>
                  <a:srgbClr val="403D3D"/>
                </a:solidFill>
                <a:latin typeface="Trebuchet MS"/>
                <a:cs typeface="Trebuchet MS"/>
              </a:rPr>
              <a:t>AL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55" dirty="0">
                <a:solidFill>
                  <a:srgbClr val="403D3D"/>
                </a:solidFill>
                <a:latin typeface="Trebuchet MS"/>
                <a:cs typeface="Trebuchet MS"/>
              </a:rPr>
              <a:t>CENTRO:</a:t>
            </a:r>
            <a:r>
              <a:rPr sz="2800" b="1" spc="-60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I</a:t>
            </a:r>
            <a:r>
              <a:rPr sz="2800" b="1" spc="-14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NOSTRI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COLLABORATORI</a:t>
            </a: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70"/>
              </a:spcBef>
            </a:pPr>
            <a:endParaRPr sz="2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254" dirty="0">
                <a:solidFill>
                  <a:srgbClr val="403D3D"/>
                </a:solidFill>
                <a:latin typeface="Verdana"/>
                <a:cs typeface="Verdana"/>
              </a:rPr>
              <a:t>ALCUNI</a:t>
            </a:r>
            <a:r>
              <a:rPr sz="2800" spc="-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50" dirty="0">
                <a:solidFill>
                  <a:srgbClr val="403D3D"/>
                </a:solidFill>
                <a:latin typeface="Verdana"/>
                <a:cs typeface="Verdana"/>
              </a:rPr>
              <a:t>DATI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1427" y="5118870"/>
            <a:ext cx="531317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latin typeface="Verdana"/>
                <a:cs typeface="Verdana"/>
              </a:rPr>
              <a:t>TOTALE:</a:t>
            </a:r>
            <a:r>
              <a:rPr sz="1800" spc="-229" dirty="0">
                <a:latin typeface="Verdana"/>
                <a:cs typeface="Verdana"/>
              </a:rPr>
              <a:t> </a:t>
            </a:r>
            <a:r>
              <a:rPr lang="it-IT" b="1" spc="-75" dirty="0">
                <a:solidFill>
                  <a:schemeClr val="accent2"/>
                </a:solidFill>
                <a:latin typeface="Verdana"/>
                <a:cs typeface="Verdana"/>
              </a:rPr>
              <a:t>10</a:t>
            </a:r>
            <a: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  <a:t> – tutti con </a:t>
            </a:r>
            <a:r>
              <a:rPr lang="it-IT" sz="2000" spc="-75" dirty="0">
                <a:solidFill>
                  <a:schemeClr val="accent2"/>
                </a:solidFill>
                <a:latin typeface="Verdana"/>
                <a:cs typeface="Verdana"/>
              </a:rPr>
              <a:t>residenza</a:t>
            </a:r>
            <a:r>
              <a:rPr lang="it-IT" spc="-75" dirty="0">
                <a:solidFill>
                  <a:schemeClr val="accent2"/>
                </a:solidFill>
                <a:latin typeface="Verdana"/>
                <a:cs typeface="Verdana"/>
              </a:rPr>
              <a:t> entro i 20 km</a:t>
            </a:r>
            <a:endParaRPr sz="1800" dirty="0">
              <a:solidFill>
                <a:schemeClr val="accent2"/>
              </a:solidFill>
              <a:latin typeface="Verdana"/>
              <a:cs typeface="Verdana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4733012" y="2889817"/>
            <a:ext cx="1518920" cy="948690"/>
            <a:chOff x="14733012" y="2889817"/>
            <a:chExt cx="1518920" cy="948690"/>
          </a:xfrm>
        </p:grpSpPr>
        <p:sp>
          <p:nvSpPr>
            <p:cNvPr id="41" name="object 41"/>
            <p:cNvSpPr/>
            <p:nvPr/>
          </p:nvSpPr>
          <p:spPr>
            <a:xfrm>
              <a:off x="14733012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2"/>
                  </a:lnTo>
                  <a:lnTo>
                    <a:pt x="21351" y="333281"/>
                  </a:lnTo>
                  <a:lnTo>
                    <a:pt x="37317" y="289743"/>
                  </a:lnTo>
                  <a:lnTo>
                    <a:pt x="57307" y="248308"/>
                  </a:lnTo>
                  <a:lnTo>
                    <a:pt x="81081" y="209215"/>
                  </a:lnTo>
                  <a:lnTo>
                    <a:pt x="108399" y="172707"/>
                  </a:lnTo>
                  <a:lnTo>
                    <a:pt x="139021" y="139021"/>
                  </a:lnTo>
                  <a:lnTo>
                    <a:pt x="172707" y="108399"/>
                  </a:lnTo>
                  <a:lnTo>
                    <a:pt x="209215" y="81081"/>
                  </a:lnTo>
                  <a:lnTo>
                    <a:pt x="248308" y="57307"/>
                  </a:lnTo>
                  <a:lnTo>
                    <a:pt x="289743" y="37317"/>
                  </a:lnTo>
                  <a:lnTo>
                    <a:pt x="333281" y="21351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7"/>
                  </a:lnTo>
                  <a:lnTo>
                    <a:pt x="739008" y="81081"/>
                  </a:lnTo>
                  <a:lnTo>
                    <a:pt x="775517" y="108399"/>
                  </a:lnTo>
                  <a:lnTo>
                    <a:pt x="809202" y="139021"/>
                  </a:lnTo>
                  <a:lnTo>
                    <a:pt x="839824" y="172707"/>
                  </a:lnTo>
                  <a:lnTo>
                    <a:pt x="867142" y="209215"/>
                  </a:lnTo>
                  <a:lnTo>
                    <a:pt x="890916" y="248308"/>
                  </a:lnTo>
                  <a:lnTo>
                    <a:pt x="910906" y="289743"/>
                  </a:lnTo>
                  <a:lnTo>
                    <a:pt x="926872" y="333281"/>
                  </a:lnTo>
                  <a:lnTo>
                    <a:pt x="938574" y="378682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0"/>
                  </a:lnTo>
                  <a:lnTo>
                    <a:pt x="933192" y="590421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6"/>
                  </a:lnTo>
                  <a:lnTo>
                    <a:pt x="897058" y="295588"/>
                  </a:lnTo>
                  <a:lnTo>
                    <a:pt x="877702" y="255467"/>
                  </a:lnTo>
                  <a:lnTo>
                    <a:pt x="854681" y="217614"/>
                  </a:lnTo>
                  <a:lnTo>
                    <a:pt x="828229" y="182263"/>
                  </a:lnTo>
                  <a:lnTo>
                    <a:pt x="798578" y="149646"/>
                  </a:lnTo>
                  <a:lnTo>
                    <a:pt x="765961" y="119995"/>
                  </a:lnTo>
                  <a:lnTo>
                    <a:pt x="730609" y="93543"/>
                  </a:lnTo>
                  <a:lnTo>
                    <a:pt x="692757" y="70523"/>
                  </a:lnTo>
                  <a:lnTo>
                    <a:pt x="652635" y="51167"/>
                  </a:lnTo>
                  <a:lnTo>
                    <a:pt x="610477" y="35708"/>
                  </a:lnTo>
                  <a:lnTo>
                    <a:pt x="566516" y="24377"/>
                  </a:lnTo>
                  <a:lnTo>
                    <a:pt x="520983" y="17408"/>
                  </a:lnTo>
                  <a:lnTo>
                    <a:pt x="474111" y="15034"/>
                  </a:lnTo>
                  <a:lnTo>
                    <a:pt x="427240" y="17408"/>
                  </a:lnTo>
                  <a:lnTo>
                    <a:pt x="381708" y="24377"/>
                  </a:lnTo>
                  <a:lnTo>
                    <a:pt x="337747" y="35708"/>
                  </a:lnTo>
                  <a:lnTo>
                    <a:pt x="295589" y="51167"/>
                  </a:lnTo>
                  <a:lnTo>
                    <a:pt x="255468" y="70523"/>
                  </a:lnTo>
                  <a:lnTo>
                    <a:pt x="217615" y="93543"/>
                  </a:lnTo>
                  <a:lnTo>
                    <a:pt x="182264" y="119995"/>
                  </a:lnTo>
                  <a:lnTo>
                    <a:pt x="149647" y="149646"/>
                  </a:lnTo>
                  <a:lnTo>
                    <a:pt x="119996" y="182263"/>
                  </a:lnTo>
                  <a:lnTo>
                    <a:pt x="93544" y="217614"/>
                  </a:lnTo>
                  <a:lnTo>
                    <a:pt x="70524" y="255467"/>
                  </a:lnTo>
                  <a:lnTo>
                    <a:pt x="51168" y="295588"/>
                  </a:lnTo>
                  <a:lnTo>
                    <a:pt x="35708" y="337746"/>
                  </a:lnTo>
                  <a:lnTo>
                    <a:pt x="24377" y="381707"/>
                  </a:lnTo>
                  <a:lnTo>
                    <a:pt x="17408" y="427240"/>
                  </a:lnTo>
                  <a:lnTo>
                    <a:pt x="15034" y="474111"/>
                  </a:lnTo>
                  <a:lnTo>
                    <a:pt x="15034" y="590433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4" y="590433"/>
                  </a:moveTo>
                  <a:lnTo>
                    <a:pt x="15034" y="474111"/>
                  </a:lnTo>
                  <a:lnTo>
                    <a:pt x="17408" y="520982"/>
                  </a:lnTo>
                  <a:lnTo>
                    <a:pt x="24377" y="566515"/>
                  </a:lnTo>
                  <a:lnTo>
                    <a:pt x="35708" y="610476"/>
                  </a:lnTo>
                  <a:lnTo>
                    <a:pt x="51168" y="652633"/>
                  </a:lnTo>
                  <a:lnTo>
                    <a:pt x="70524" y="692755"/>
                  </a:lnTo>
                  <a:lnTo>
                    <a:pt x="93544" y="730607"/>
                  </a:lnTo>
                  <a:lnTo>
                    <a:pt x="119996" y="765958"/>
                  </a:lnTo>
                  <a:lnTo>
                    <a:pt x="149647" y="798576"/>
                  </a:lnTo>
                  <a:lnTo>
                    <a:pt x="182264" y="828226"/>
                  </a:lnTo>
                  <a:lnTo>
                    <a:pt x="217615" y="854678"/>
                  </a:lnTo>
                  <a:lnTo>
                    <a:pt x="255468" y="877699"/>
                  </a:lnTo>
                  <a:lnTo>
                    <a:pt x="295589" y="897055"/>
                  </a:lnTo>
                  <a:lnTo>
                    <a:pt x="337747" y="912515"/>
                  </a:lnTo>
                  <a:lnTo>
                    <a:pt x="381708" y="923845"/>
                  </a:lnTo>
                  <a:lnTo>
                    <a:pt x="427240" y="930814"/>
                  </a:lnTo>
                  <a:lnTo>
                    <a:pt x="474111" y="933189"/>
                  </a:lnTo>
                  <a:lnTo>
                    <a:pt x="520983" y="930814"/>
                  </a:lnTo>
                  <a:lnTo>
                    <a:pt x="566516" y="923845"/>
                  </a:lnTo>
                  <a:lnTo>
                    <a:pt x="610477" y="912515"/>
                  </a:lnTo>
                  <a:lnTo>
                    <a:pt x="652635" y="897055"/>
                  </a:lnTo>
                  <a:lnTo>
                    <a:pt x="692757" y="877699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5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1"/>
                  </a:lnTo>
                  <a:lnTo>
                    <a:pt x="910906" y="658479"/>
                  </a:lnTo>
                  <a:lnTo>
                    <a:pt x="890916" y="699914"/>
                  </a:lnTo>
                  <a:lnTo>
                    <a:pt x="867142" y="739006"/>
                  </a:lnTo>
                  <a:lnTo>
                    <a:pt x="839824" y="775515"/>
                  </a:lnTo>
                  <a:lnTo>
                    <a:pt x="809202" y="809200"/>
                  </a:lnTo>
                  <a:lnTo>
                    <a:pt x="775517" y="839822"/>
                  </a:lnTo>
                  <a:lnTo>
                    <a:pt x="739008" y="867140"/>
                  </a:lnTo>
                  <a:lnTo>
                    <a:pt x="699916" y="890915"/>
                  </a:lnTo>
                  <a:lnTo>
                    <a:pt x="658481" y="910905"/>
                  </a:lnTo>
                  <a:lnTo>
                    <a:pt x="614943" y="926871"/>
                  </a:lnTo>
                  <a:lnTo>
                    <a:pt x="569542" y="938573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425705" y="945771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15034" y="590433"/>
                  </a:lnTo>
                  <a:close/>
                </a:path>
              </a:pathLst>
            </a:custGeom>
            <a:solidFill>
              <a:srgbClr val="403D3D">
                <a:alpha val="2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018052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2"/>
                  </a:lnTo>
                  <a:lnTo>
                    <a:pt x="21351" y="333281"/>
                  </a:lnTo>
                  <a:lnTo>
                    <a:pt x="37317" y="289743"/>
                  </a:lnTo>
                  <a:lnTo>
                    <a:pt x="57307" y="248308"/>
                  </a:lnTo>
                  <a:lnTo>
                    <a:pt x="81081" y="209215"/>
                  </a:lnTo>
                  <a:lnTo>
                    <a:pt x="108399" y="172707"/>
                  </a:lnTo>
                  <a:lnTo>
                    <a:pt x="139021" y="139021"/>
                  </a:lnTo>
                  <a:lnTo>
                    <a:pt x="172707" y="108399"/>
                  </a:lnTo>
                  <a:lnTo>
                    <a:pt x="209215" y="81081"/>
                  </a:lnTo>
                  <a:lnTo>
                    <a:pt x="248308" y="57307"/>
                  </a:lnTo>
                  <a:lnTo>
                    <a:pt x="289743" y="37317"/>
                  </a:lnTo>
                  <a:lnTo>
                    <a:pt x="333281" y="21351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8"/>
                  </a:lnTo>
                  <a:lnTo>
                    <a:pt x="739008" y="81082"/>
                  </a:lnTo>
                  <a:lnTo>
                    <a:pt x="775517" y="108400"/>
                  </a:lnTo>
                  <a:lnTo>
                    <a:pt x="809202" y="139022"/>
                  </a:lnTo>
                  <a:lnTo>
                    <a:pt x="839824" y="172708"/>
                  </a:lnTo>
                  <a:lnTo>
                    <a:pt x="867142" y="209217"/>
                  </a:lnTo>
                  <a:lnTo>
                    <a:pt x="890916" y="248309"/>
                  </a:lnTo>
                  <a:lnTo>
                    <a:pt x="910906" y="289744"/>
                  </a:lnTo>
                  <a:lnTo>
                    <a:pt x="926872" y="333282"/>
                  </a:lnTo>
                  <a:lnTo>
                    <a:pt x="938574" y="378683"/>
                  </a:lnTo>
                  <a:lnTo>
                    <a:pt x="945771" y="425706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1"/>
                  </a:lnTo>
                  <a:lnTo>
                    <a:pt x="933192" y="590422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5"/>
                  </a:lnTo>
                  <a:lnTo>
                    <a:pt x="897058" y="295587"/>
                  </a:lnTo>
                  <a:lnTo>
                    <a:pt x="877702" y="255466"/>
                  </a:lnTo>
                  <a:lnTo>
                    <a:pt x="854681" y="217613"/>
                  </a:lnTo>
                  <a:lnTo>
                    <a:pt x="828229" y="182262"/>
                  </a:lnTo>
                  <a:lnTo>
                    <a:pt x="798578" y="149644"/>
                  </a:lnTo>
                  <a:lnTo>
                    <a:pt x="765961" y="119993"/>
                  </a:lnTo>
                  <a:lnTo>
                    <a:pt x="730609" y="93541"/>
                  </a:lnTo>
                  <a:lnTo>
                    <a:pt x="692757" y="70521"/>
                  </a:lnTo>
                  <a:lnTo>
                    <a:pt x="652635" y="51165"/>
                  </a:lnTo>
                  <a:lnTo>
                    <a:pt x="610477" y="35705"/>
                  </a:lnTo>
                  <a:lnTo>
                    <a:pt x="566516" y="24374"/>
                  </a:lnTo>
                  <a:lnTo>
                    <a:pt x="520983" y="17405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5" y="35705"/>
                  </a:lnTo>
                  <a:lnTo>
                    <a:pt x="295587" y="51164"/>
                  </a:lnTo>
                  <a:lnTo>
                    <a:pt x="255466" y="70521"/>
                  </a:lnTo>
                  <a:lnTo>
                    <a:pt x="217613" y="93541"/>
                  </a:lnTo>
                  <a:lnTo>
                    <a:pt x="182262" y="119993"/>
                  </a:lnTo>
                  <a:lnTo>
                    <a:pt x="149644" y="149644"/>
                  </a:lnTo>
                  <a:lnTo>
                    <a:pt x="119993" y="182261"/>
                  </a:lnTo>
                  <a:lnTo>
                    <a:pt x="93541" y="217612"/>
                  </a:lnTo>
                  <a:lnTo>
                    <a:pt x="70521" y="255465"/>
                  </a:lnTo>
                  <a:lnTo>
                    <a:pt x="51164" y="295586"/>
                  </a:lnTo>
                  <a:lnTo>
                    <a:pt x="35705" y="337744"/>
                  </a:lnTo>
                  <a:lnTo>
                    <a:pt x="24374" y="381705"/>
                  </a:lnTo>
                  <a:lnTo>
                    <a:pt x="17405" y="427237"/>
                  </a:lnTo>
                  <a:lnTo>
                    <a:pt x="15031" y="474108"/>
                  </a:lnTo>
                  <a:lnTo>
                    <a:pt x="15031" y="59042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1" y="590422"/>
                  </a:moveTo>
                  <a:lnTo>
                    <a:pt x="15031" y="474108"/>
                  </a:lnTo>
                  <a:lnTo>
                    <a:pt x="17405" y="520979"/>
                  </a:lnTo>
                  <a:lnTo>
                    <a:pt x="24374" y="566512"/>
                  </a:lnTo>
                  <a:lnTo>
                    <a:pt x="35705" y="610473"/>
                  </a:lnTo>
                  <a:lnTo>
                    <a:pt x="51164" y="652631"/>
                  </a:lnTo>
                  <a:lnTo>
                    <a:pt x="70521" y="692752"/>
                  </a:lnTo>
                  <a:lnTo>
                    <a:pt x="93541" y="730605"/>
                  </a:lnTo>
                  <a:lnTo>
                    <a:pt x="119993" y="765956"/>
                  </a:lnTo>
                  <a:lnTo>
                    <a:pt x="149644" y="798574"/>
                  </a:lnTo>
                  <a:lnTo>
                    <a:pt x="182262" y="828225"/>
                  </a:lnTo>
                  <a:lnTo>
                    <a:pt x="217613" y="854677"/>
                  </a:lnTo>
                  <a:lnTo>
                    <a:pt x="255466" y="877698"/>
                  </a:lnTo>
                  <a:lnTo>
                    <a:pt x="295587" y="897054"/>
                  </a:lnTo>
                  <a:lnTo>
                    <a:pt x="337745" y="912514"/>
                  </a:lnTo>
                  <a:lnTo>
                    <a:pt x="381707" y="923845"/>
                  </a:lnTo>
                  <a:lnTo>
                    <a:pt x="427240" y="930814"/>
                  </a:lnTo>
                  <a:lnTo>
                    <a:pt x="474111" y="933189"/>
                  </a:lnTo>
                  <a:lnTo>
                    <a:pt x="520983" y="930814"/>
                  </a:lnTo>
                  <a:lnTo>
                    <a:pt x="566516" y="923845"/>
                  </a:lnTo>
                  <a:lnTo>
                    <a:pt x="610477" y="912515"/>
                  </a:lnTo>
                  <a:lnTo>
                    <a:pt x="652635" y="897055"/>
                  </a:lnTo>
                  <a:lnTo>
                    <a:pt x="692757" y="877699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5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2" y="739007"/>
                  </a:lnTo>
                  <a:lnTo>
                    <a:pt x="839824" y="775516"/>
                  </a:lnTo>
                  <a:lnTo>
                    <a:pt x="809202" y="809201"/>
                  </a:lnTo>
                  <a:lnTo>
                    <a:pt x="775517" y="839823"/>
                  </a:lnTo>
                  <a:lnTo>
                    <a:pt x="739008" y="867141"/>
                  </a:lnTo>
                  <a:lnTo>
                    <a:pt x="699916" y="890916"/>
                  </a:lnTo>
                  <a:lnTo>
                    <a:pt x="658481" y="910906"/>
                  </a:lnTo>
                  <a:lnTo>
                    <a:pt x="614943" y="926872"/>
                  </a:lnTo>
                  <a:lnTo>
                    <a:pt x="569542" y="938574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2"/>
                  </a:lnTo>
                  <a:lnTo>
                    <a:pt x="172707" y="839824"/>
                  </a:lnTo>
                  <a:lnTo>
                    <a:pt x="139021" y="809202"/>
                  </a:lnTo>
                  <a:lnTo>
                    <a:pt x="108399" y="775517"/>
                  </a:lnTo>
                  <a:lnTo>
                    <a:pt x="81081" y="739008"/>
                  </a:lnTo>
                  <a:lnTo>
                    <a:pt x="57307" y="699916"/>
                  </a:lnTo>
                  <a:lnTo>
                    <a:pt x="37317" y="658481"/>
                  </a:lnTo>
                  <a:lnTo>
                    <a:pt x="21351" y="614942"/>
                  </a:lnTo>
                  <a:lnTo>
                    <a:pt x="15031" y="590422"/>
                  </a:lnTo>
                  <a:close/>
                </a:path>
              </a:pathLst>
            </a:custGeom>
            <a:solidFill>
              <a:srgbClr val="403D3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303093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2"/>
                  </a:lnTo>
                  <a:lnTo>
                    <a:pt x="57307" y="248307"/>
                  </a:lnTo>
                  <a:lnTo>
                    <a:pt x="81081" y="209214"/>
                  </a:lnTo>
                  <a:lnTo>
                    <a:pt x="108399" y="172706"/>
                  </a:lnTo>
                  <a:lnTo>
                    <a:pt x="139021" y="139020"/>
                  </a:lnTo>
                  <a:lnTo>
                    <a:pt x="172707" y="108398"/>
                  </a:lnTo>
                  <a:lnTo>
                    <a:pt x="209215" y="81080"/>
                  </a:lnTo>
                  <a:lnTo>
                    <a:pt x="248308" y="57306"/>
                  </a:lnTo>
                  <a:lnTo>
                    <a:pt x="289743" y="37316"/>
                  </a:lnTo>
                  <a:lnTo>
                    <a:pt x="333281" y="21350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7"/>
                  </a:lnTo>
                  <a:lnTo>
                    <a:pt x="739008" y="81081"/>
                  </a:lnTo>
                  <a:lnTo>
                    <a:pt x="775517" y="108399"/>
                  </a:lnTo>
                  <a:lnTo>
                    <a:pt x="809203" y="139021"/>
                  </a:lnTo>
                  <a:lnTo>
                    <a:pt x="839824" y="172707"/>
                  </a:lnTo>
                  <a:lnTo>
                    <a:pt x="867142" y="209215"/>
                  </a:lnTo>
                  <a:lnTo>
                    <a:pt x="890916" y="248308"/>
                  </a:lnTo>
                  <a:lnTo>
                    <a:pt x="910906" y="289743"/>
                  </a:lnTo>
                  <a:lnTo>
                    <a:pt x="926872" y="333281"/>
                  </a:lnTo>
                  <a:lnTo>
                    <a:pt x="938574" y="378682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0"/>
                  </a:lnTo>
                  <a:lnTo>
                    <a:pt x="933192" y="590421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5"/>
                  </a:lnTo>
                  <a:lnTo>
                    <a:pt x="897058" y="295587"/>
                  </a:lnTo>
                  <a:lnTo>
                    <a:pt x="877702" y="255466"/>
                  </a:lnTo>
                  <a:lnTo>
                    <a:pt x="854681" y="217613"/>
                  </a:lnTo>
                  <a:lnTo>
                    <a:pt x="828229" y="182262"/>
                  </a:lnTo>
                  <a:lnTo>
                    <a:pt x="798578" y="149644"/>
                  </a:lnTo>
                  <a:lnTo>
                    <a:pt x="765961" y="119993"/>
                  </a:lnTo>
                  <a:lnTo>
                    <a:pt x="730609" y="93541"/>
                  </a:lnTo>
                  <a:lnTo>
                    <a:pt x="692757" y="70521"/>
                  </a:lnTo>
                  <a:lnTo>
                    <a:pt x="652635" y="51165"/>
                  </a:lnTo>
                  <a:lnTo>
                    <a:pt x="610477" y="35705"/>
                  </a:lnTo>
                  <a:lnTo>
                    <a:pt x="566516" y="24374"/>
                  </a:lnTo>
                  <a:lnTo>
                    <a:pt x="520983" y="17405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8" y="24374"/>
                  </a:lnTo>
                  <a:lnTo>
                    <a:pt x="337747" y="35704"/>
                  </a:lnTo>
                  <a:lnTo>
                    <a:pt x="295589" y="51164"/>
                  </a:lnTo>
                  <a:lnTo>
                    <a:pt x="255468" y="70520"/>
                  </a:lnTo>
                  <a:lnTo>
                    <a:pt x="217615" y="93540"/>
                  </a:lnTo>
                  <a:lnTo>
                    <a:pt x="182264" y="119992"/>
                  </a:lnTo>
                  <a:lnTo>
                    <a:pt x="149647" y="149643"/>
                  </a:lnTo>
                  <a:lnTo>
                    <a:pt x="119996" y="182260"/>
                  </a:lnTo>
                  <a:lnTo>
                    <a:pt x="93544" y="217611"/>
                  </a:lnTo>
                  <a:lnTo>
                    <a:pt x="70524" y="255464"/>
                  </a:lnTo>
                  <a:lnTo>
                    <a:pt x="51168" y="295585"/>
                  </a:lnTo>
                  <a:lnTo>
                    <a:pt x="35708" y="337743"/>
                  </a:lnTo>
                  <a:lnTo>
                    <a:pt x="24377" y="381704"/>
                  </a:lnTo>
                  <a:lnTo>
                    <a:pt x="17408" y="427237"/>
                  </a:lnTo>
                  <a:lnTo>
                    <a:pt x="15034" y="474108"/>
                  </a:lnTo>
                  <a:lnTo>
                    <a:pt x="15034" y="590433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4" y="590433"/>
                  </a:moveTo>
                  <a:lnTo>
                    <a:pt x="15034" y="474108"/>
                  </a:lnTo>
                  <a:lnTo>
                    <a:pt x="17408" y="520979"/>
                  </a:lnTo>
                  <a:lnTo>
                    <a:pt x="24377" y="566512"/>
                  </a:lnTo>
                  <a:lnTo>
                    <a:pt x="35708" y="610473"/>
                  </a:lnTo>
                  <a:lnTo>
                    <a:pt x="51168" y="652630"/>
                  </a:lnTo>
                  <a:lnTo>
                    <a:pt x="70524" y="692752"/>
                  </a:lnTo>
                  <a:lnTo>
                    <a:pt x="93544" y="730604"/>
                  </a:lnTo>
                  <a:lnTo>
                    <a:pt x="119996" y="765955"/>
                  </a:lnTo>
                  <a:lnTo>
                    <a:pt x="149647" y="798572"/>
                  </a:lnTo>
                  <a:lnTo>
                    <a:pt x="182264" y="828223"/>
                  </a:lnTo>
                  <a:lnTo>
                    <a:pt x="217615" y="854675"/>
                  </a:lnTo>
                  <a:lnTo>
                    <a:pt x="255468" y="877696"/>
                  </a:lnTo>
                  <a:lnTo>
                    <a:pt x="295589" y="897052"/>
                  </a:lnTo>
                  <a:lnTo>
                    <a:pt x="337747" y="912512"/>
                  </a:lnTo>
                  <a:lnTo>
                    <a:pt x="381708" y="923842"/>
                  </a:lnTo>
                  <a:lnTo>
                    <a:pt x="427240" y="930811"/>
                  </a:lnTo>
                  <a:lnTo>
                    <a:pt x="474111" y="933186"/>
                  </a:lnTo>
                  <a:lnTo>
                    <a:pt x="520983" y="930812"/>
                  </a:lnTo>
                  <a:lnTo>
                    <a:pt x="566516" y="923843"/>
                  </a:lnTo>
                  <a:lnTo>
                    <a:pt x="610477" y="912513"/>
                  </a:lnTo>
                  <a:lnTo>
                    <a:pt x="652635" y="897054"/>
                  </a:lnTo>
                  <a:lnTo>
                    <a:pt x="692757" y="877698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4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1"/>
                  </a:lnTo>
                  <a:lnTo>
                    <a:pt x="910906" y="658479"/>
                  </a:lnTo>
                  <a:lnTo>
                    <a:pt x="890916" y="699914"/>
                  </a:lnTo>
                  <a:lnTo>
                    <a:pt x="867142" y="739006"/>
                  </a:lnTo>
                  <a:lnTo>
                    <a:pt x="839824" y="775515"/>
                  </a:lnTo>
                  <a:lnTo>
                    <a:pt x="809203" y="809200"/>
                  </a:lnTo>
                  <a:lnTo>
                    <a:pt x="775517" y="839822"/>
                  </a:lnTo>
                  <a:lnTo>
                    <a:pt x="739008" y="867140"/>
                  </a:lnTo>
                  <a:lnTo>
                    <a:pt x="699916" y="890915"/>
                  </a:lnTo>
                  <a:lnTo>
                    <a:pt x="658481" y="910905"/>
                  </a:lnTo>
                  <a:lnTo>
                    <a:pt x="614943" y="926871"/>
                  </a:lnTo>
                  <a:lnTo>
                    <a:pt x="569542" y="938573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15034" y="590433"/>
                  </a:lnTo>
                  <a:close/>
                </a:path>
              </a:pathLst>
            </a:custGeom>
            <a:solidFill>
              <a:srgbClr val="40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51EA177-CB1D-10C1-661B-CDF6BBF6F52F}"/>
              </a:ext>
            </a:extLst>
          </p:cNvPr>
          <p:cNvSpPr txBox="1"/>
          <p:nvPr/>
        </p:nvSpPr>
        <p:spPr>
          <a:xfrm>
            <a:off x="8702715" y="4917767"/>
            <a:ext cx="3972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Anni medi di collaborazione: 5,4 </a:t>
            </a:r>
          </a:p>
          <a:p>
            <a:r>
              <a:rPr lang="it-IT" dirty="0">
                <a:solidFill>
                  <a:schemeClr val="accent2"/>
                </a:solidFill>
              </a:rPr>
              <a:t>Età media 30 anni</a:t>
            </a:r>
          </a:p>
        </p:txBody>
      </p:sp>
      <p:graphicFrame>
        <p:nvGraphicFramePr>
          <p:cNvPr id="48" name="Grafico 47">
            <a:extLst>
              <a:ext uri="{FF2B5EF4-FFF2-40B4-BE49-F238E27FC236}">
                <a16:creationId xmlns:a16="http://schemas.microsoft.com/office/drawing/2014/main" id="{81B19227-B053-B678-114C-E2E222EFA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8913296"/>
              </p:ext>
            </p:extLst>
          </p:nvPr>
        </p:nvGraphicFramePr>
        <p:xfrm>
          <a:off x="8702715" y="6110363"/>
          <a:ext cx="3045322" cy="2582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4D81637-F093-6D1E-DDA3-FB9ECF205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624045"/>
              </p:ext>
            </p:extLst>
          </p:nvPr>
        </p:nvGraphicFramePr>
        <p:xfrm>
          <a:off x="1017443" y="5729349"/>
          <a:ext cx="6413500" cy="3344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154400" y="8974887"/>
            <a:ext cx="260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200" dirty="0">
                <a:solidFill>
                  <a:srgbClr val="403D3D"/>
                </a:solidFill>
                <a:latin typeface="Verdana"/>
                <a:cs typeface="Verdana"/>
              </a:rPr>
              <a:t>9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25" dirty="0"/>
              <a:t>Performance</a:t>
            </a:r>
            <a:r>
              <a:rPr spc="-1220" dirty="0"/>
              <a:t> </a:t>
            </a:r>
            <a:r>
              <a:rPr spc="-530" dirty="0"/>
              <a:t>sociali,</a:t>
            </a:r>
            <a:r>
              <a:rPr spc="-1215" dirty="0"/>
              <a:t> </a:t>
            </a:r>
            <a:r>
              <a:rPr spc="-575" dirty="0"/>
              <a:t>culturali</a:t>
            </a:r>
            <a:r>
              <a:rPr spc="-1215" dirty="0"/>
              <a:t> </a:t>
            </a:r>
            <a:r>
              <a:rPr spc="-280" dirty="0"/>
              <a:t>ed</a:t>
            </a:r>
            <a:r>
              <a:rPr spc="-1220" dirty="0"/>
              <a:t> </a:t>
            </a:r>
            <a:r>
              <a:rPr spc="-525" dirty="0"/>
              <a:t>economiche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23937" y="3359221"/>
            <a:ext cx="15229205" cy="9525"/>
            <a:chOff x="1023937" y="3359221"/>
            <a:chExt cx="15229205" cy="9525"/>
          </a:xfrm>
        </p:grpSpPr>
        <p:sp>
          <p:nvSpPr>
            <p:cNvPr id="5" name="object 5"/>
            <p:cNvSpPr/>
            <p:nvPr/>
          </p:nvSpPr>
          <p:spPr>
            <a:xfrm>
              <a:off x="1028700" y="3363984"/>
              <a:ext cx="15211425" cy="0"/>
            </a:xfrm>
            <a:custGeom>
              <a:avLst/>
              <a:gdLst/>
              <a:ahLst/>
              <a:cxnLst/>
              <a:rect l="l" t="t" r="r" b="b"/>
              <a:pathLst>
                <a:path w="15211425">
                  <a:moveTo>
                    <a:pt x="0" y="0"/>
                  </a:moveTo>
                  <a:lnTo>
                    <a:pt x="15211424" y="0"/>
                  </a:lnTo>
                </a:path>
              </a:pathLst>
            </a:custGeom>
            <a:ln w="9524">
              <a:solidFill>
                <a:srgbClr val="403D3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249650" y="3359221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90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904" y="0"/>
                  </a:lnTo>
                  <a:lnTo>
                    <a:pt x="2904" y="9524"/>
                  </a:lnTo>
                  <a:close/>
                </a:path>
              </a:pathLst>
            </a:custGeom>
            <a:solidFill>
              <a:srgbClr val="40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28700" y="4669097"/>
            <a:ext cx="15224125" cy="9525"/>
            <a:chOff x="1028700" y="4669097"/>
            <a:chExt cx="15224125" cy="9525"/>
          </a:xfrm>
        </p:grpSpPr>
        <p:sp>
          <p:nvSpPr>
            <p:cNvPr id="8" name="object 8"/>
            <p:cNvSpPr/>
            <p:nvPr/>
          </p:nvSpPr>
          <p:spPr>
            <a:xfrm>
              <a:off x="1028700" y="466909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5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9524" y="0"/>
                  </a:lnTo>
                  <a:lnTo>
                    <a:pt x="9524" y="9524"/>
                  </a:lnTo>
                  <a:close/>
                </a:path>
              </a:pathLst>
            </a:custGeom>
            <a:solidFill>
              <a:srgbClr val="40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7749" y="4673859"/>
              <a:ext cx="15192375" cy="0"/>
            </a:xfrm>
            <a:custGeom>
              <a:avLst/>
              <a:gdLst/>
              <a:ahLst/>
              <a:cxnLst/>
              <a:rect l="l" t="t" r="r" b="b"/>
              <a:pathLst>
                <a:path w="15192375">
                  <a:moveTo>
                    <a:pt x="0" y="0"/>
                  </a:moveTo>
                  <a:lnTo>
                    <a:pt x="15192374" y="0"/>
                  </a:lnTo>
                </a:path>
              </a:pathLst>
            </a:custGeom>
            <a:ln w="9524">
              <a:solidFill>
                <a:srgbClr val="403D3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249650" y="4669097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90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904" y="0"/>
                  </a:lnTo>
                  <a:lnTo>
                    <a:pt x="2904" y="9524"/>
                  </a:lnTo>
                  <a:close/>
                </a:path>
              </a:pathLst>
            </a:custGeom>
            <a:solidFill>
              <a:srgbClr val="40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7249771" y="0"/>
            <a:ext cx="1038225" cy="10287000"/>
            <a:chOff x="17249771" y="0"/>
            <a:chExt cx="1038225" cy="10287000"/>
          </a:xfrm>
        </p:grpSpPr>
        <p:sp>
          <p:nvSpPr>
            <p:cNvPr id="12" name="object 12"/>
            <p:cNvSpPr/>
            <p:nvPr/>
          </p:nvSpPr>
          <p:spPr>
            <a:xfrm>
              <a:off x="17259297" y="0"/>
              <a:ext cx="1028700" cy="10287000"/>
            </a:xfrm>
            <a:custGeom>
              <a:avLst/>
              <a:gdLst/>
              <a:ahLst/>
              <a:cxnLst/>
              <a:rect l="l" t="t" r="r" b="b"/>
              <a:pathLst>
                <a:path w="1028700" h="10287000">
                  <a:moveTo>
                    <a:pt x="0" y="10286999"/>
                  </a:moveTo>
                  <a:lnTo>
                    <a:pt x="0" y="0"/>
                  </a:lnTo>
                  <a:lnTo>
                    <a:pt x="1028701" y="0"/>
                  </a:lnTo>
                  <a:lnTo>
                    <a:pt x="10287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FF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5929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03D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7678400" y="1016063"/>
            <a:ext cx="246221" cy="12350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55" dirty="0">
                <a:solidFill>
                  <a:srgbClr val="403D3D"/>
                </a:solidFill>
                <a:latin typeface="Verdana"/>
                <a:cs typeface="Verdana"/>
              </a:rPr>
              <a:t>ANN</a:t>
            </a:r>
            <a:r>
              <a:rPr lang="it-IT" sz="1600" spc="-55" dirty="0">
                <a:solidFill>
                  <a:srgbClr val="403D3D"/>
                </a:solidFill>
                <a:latin typeface="Verdana"/>
                <a:cs typeface="Verdana"/>
              </a:rPr>
              <a:t>O 24/25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667662" y="6740668"/>
            <a:ext cx="268605" cy="253047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spc="-80" dirty="0">
                <a:solidFill>
                  <a:srgbClr val="403D3D"/>
                </a:solidFill>
                <a:latin typeface="Verdana"/>
                <a:cs typeface="Verdana"/>
              </a:rPr>
              <a:t>REPORT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204" dirty="0">
                <a:solidFill>
                  <a:srgbClr val="403D3D"/>
                </a:solidFill>
                <a:latin typeface="Verdana"/>
                <a:cs typeface="Verdana"/>
              </a:rPr>
              <a:t>DI</a:t>
            </a:r>
            <a:r>
              <a:rPr sz="1600" spc="-15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403D3D"/>
                </a:solidFill>
                <a:latin typeface="Verdana"/>
                <a:cs typeface="Verdana"/>
              </a:rPr>
              <a:t>SOSTENIBILITÀ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6000" y="2788388"/>
            <a:ext cx="10115550" cy="1764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35" dirty="0">
                <a:solidFill>
                  <a:srgbClr val="403D3D"/>
                </a:solidFill>
                <a:latin typeface="Trebuchet MS"/>
                <a:cs typeface="Trebuchet MS"/>
              </a:rPr>
              <a:t>LE</a:t>
            </a:r>
            <a:r>
              <a:rPr sz="2800" b="1" spc="-60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PERSONE</a:t>
            </a:r>
            <a:r>
              <a:rPr sz="2800" b="1" spc="-60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55" dirty="0">
                <a:solidFill>
                  <a:srgbClr val="403D3D"/>
                </a:solidFill>
                <a:latin typeface="Trebuchet MS"/>
                <a:cs typeface="Trebuchet MS"/>
              </a:rPr>
              <a:t>AL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55" dirty="0">
                <a:solidFill>
                  <a:srgbClr val="403D3D"/>
                </a:solidFill>
                <a:latin typeface="Trebuchet MS"/>
                <a:cs typeface="Trebuchet MS"/>
              </a:rPr>
              <a:t>CENTRO:</a:t>
            </a:r>
            <a:r>
              <a:rPr sz="2800" b="1" spc="-605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dirty="0">
                <a:solidFill>
                  <a:srgbClr val="403D3D"/>
                </a:solidFill>
                <a:latin typeface="Trebuchet MS"/>
                <a:cs typeface="Trebuchet MS"/>
              </a:rPr>
              <a:t>I</a:t>
            </a:r>
            <a:r>
              <a:rPr sz="2800" b="1" spc="-14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NOSTRI</a:t>
            </a:r>
            <a:r>
              <a:rPr sz="2800" b="1" spc="-600" dirty="0">
                <a:solidFill>
                  <a:srgbClr val="403D3D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403D3D"/>
                </a:solidFill>
                <a:latin typeface="Trebuchet MS"/>
                <a:cs typeface="Trebuchet MS"/>
              </a:rPr>
              <a:t>COLLABORATORI</a:t>
            </a: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70"/>
              </a:spcBef>
            </a:pPr>
            <a:endParaRPr sz="2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170" dirty="0">
                <a:solidFill>
                  <a:srgbClr val="403D3D"/>
                </a:solidFill>
                <a:latin typeface="Verdana"/>
                <a:cs typeface="Verdana"/>
              </a:rPr>
              <a:t>LE</a:t>
            </a:r>
            <a:r>
              <a:rPr sz="2800" spc="-60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80" dirty="0">
                <a:solidFill>
                  <a:srgbClr val="403D3D"/>
                </a:solidFill>
                <a:latin typeface="Verdana"/>
                <a:cs typeface="Verdana"/>
              </a:rPr>
              <a:t>AZIONI</a:t>
            </a:r>
            <a:r>
              <a:rPr sz="2800" spc="-60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00" dirty="0">
                <a:solidFill>
                  <a:srgbClr val="403D3D"/>
                </a:solidFill>
                <a:latin typeface="Verdana"/>
                <a:cs typeface="Verdana"/>
              </a:rPr>
              <a:t>INTRAPRESE</a:t>
            </a:r>
            <a:r>
              <a:rPr sz="2800" spc="-60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15" dirty="0">
                <a:solidFill>
                  <a:srgbClr val="403D3D"/>
                </a:solidFill>
                <a:latin typeface="Verdana"/>
                <a:cs typeface="Verdana"/>
              </a:rPr>
              <a:t>PER</a:t>
            </a:r>
            <a:r>
              <a:rPr sz="2800" spc="-60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80" dirty="0">
                <a:solidFill>
                  <a:srgbClr val="403D3D"/>
                </a:solidFill>
                <a:latin typeface="Verdana"/>
                <a:cs typeface="Verdana"/>
              </a:rPr>
              <a:t>SOSTENERE</a:t>
            </a:r>
            <a:r>
              <a:rPr sz="2800" spc="-60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450" dirty="0">
                <a:solidFill>
                  <a:srgbClr val="403D3D"/>
                </a:solidFill>
                <a:latin typeface="Verdana"/>
                <a:cs typeface="Verdana"/>
              </a:rPr>
              <a:t>I</a:t>
            </a:r>
            <a:r>
              <a:rPr sz="2800" spc="-605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310" dirty="0">
                <a:solidFill>
                  <a:srgbClr val="403D3D"/>
                </a:solidFill>
                <a:latin typeface="Verdana"/>
                <a:cs typeface="Verdana"/>
              </a:rPr>
              <a:t>NOSTRI</a:t>
            </a:r>
            <a:r>
              <a:rPr sz="2800" spc="-600" dirty="0">
                <a:solidFill>
                  <a:srgbClr val="403D3D"/>
                </a:solidFill>
                <a:latin typeface="Verdana"/>
                <a:cs typeface="Verdana"/>
              </a:rPr>
              <a:t> </a:t>
            </a:r>
            <a:r>
              <a:rPr sz="2800" spc="-295" dirty="0">
                <a:solidFill>
                  <a:srgbClr val="403D3D"/>
                </a:solidFill>
                <a:latin typeface="Verdana"/>
                <a:cs typeface="Verdana"/>
              </a:rPr>
              <a:t>COLLABORATORI</a:t>
            </a:r>
            <a:endParaRPr sz="2800" dirty="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733012" y="2889817"/>
            <a:ext cx="1518920" cy="948690"/>
            <a:chOff x="14733012" y="2889817"/>
            <a:chExt cx="1518920" cy="948690"/>
          </a:xfrm>
        </p:grpSpPr>
        <p:sp>
          <p:nvSpPr>
            <p:cNvPr id="18" name="object 18"/>
            <p:cNvSpPr/>
            <p:nvPr/>
          </p:nvSpPr>
          <p:spPr>
            <a:xfrm>
              <a:off x="14733012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2"/>
                  </a:lnTo>
                  <a:lnTo>
                    <a:pt x="21351" y="333281"/>
                  </a:lnTo>
                  <a:lnTo>
                    <a:pt x="37317" y="289743"/>
                  </a:lnTo>
                  <a:lnTo>
                    <a:pt x="57307" y="248308"/>
                  </a:lnTo>
                  <a:lnTo>
                    <a:pt x="81081" y="209215"/>
                  </a:lnTo>
                  <a:lnTo>
                    <a:pt x="108399" y="172707"/>
                  </a:lnTo>
                  <a:lnTo>
                    <a:pt x="139021" y="139021"/>
                  </a:lnTo>
                  <a:lnTo>
                    <a:pt x="172707" y="108399"/>
                  </a:lnTo>
                  <a:lnTo>
                    <a:pt x="209215" y="81081"/>
                  </a:lnTo>
                  <a:lnTo>
                    <a:pt x="248308" y="57307"/>
                  </a:lnTo>
                  <a:lnTo>
                    <a:pt x="289743" y="37317"/>
                  </a:lnTo>
                  <a:lnTo>
                    <a:pt x="333281" y="21351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7"/>
                  </a:lnTo>
                  <a:lnTo>
                    <a:pt x="739008" y="81081"/>
                  </a:lnTo>
                  <a:lnTo>
                    <a:pt x="775517" y="108399"/>
                  </a:lnTo>
                  <a:lnTo>
                    <a:pt x="809202" y="139021"/>
                  </a:lnTo>
                  <a:lnTo>
                    <a:pt x="839824" y="172707"/>
                  </a:lnTo>
                  <a:lnTo>
                    <a:pt x="867142" y="209215"/>
                  </a:lnTo>
                  <a:lnTo>
                    <a:pt x="890916" y="248308"/>
                  </a:lnTo>
                  <a:lnTo>
                    <a:pt x="910906" y="289743"/>
                  </a:lnTo>
                  <a:lnTo>
                    <a:pt x="926872" y="333281"/>
                  </a:lnTo>
                  <a:lnTo>
                    <a:pt x="938574" y="378682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0"/>
                  </a:lnTo>
                  <a:lnTo>
                    <a:pt x="933192" y="590421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6"/>
                  </a:lnTo>
                  <a:lnTo>
                    <a:pt x="897058" y="295588"/>
                  </a:lnTo>
                  <a:lnTo>
                    <a:pt x="877702" y="255467"/>
                  </a:lnTo>
                  <a:lnTo>
                    <a:pt x="854681" y="217614"/>
                  </a:lnTo>
                  <a:lnTo>
                    <a:pt x="828229" y="182263"/>
                  </a:lnTo>
                  <a:lnTo>
                    <a:pt x="798578" y="149646"/>
                  </a:lnTo>
                  <a:lnTo>
                    <a:pt x="765961" y="119995"/>
                  </a:lnTo>
                  <a:lnTo>
                    <a:pt x="730609" y="93543"/>
                  </a:lnTo>
                  <a:lnTo>
                    <a:pt x="692757" y="70523"/>
                  </a:lnTo>
                  <a:lnTo>
                    <a:pt x="652635" y="51167"/>
                  </a:lnTo>
                  <a:lnTo>
                    <a:pt x="610477" y="35708"/>
                  </a:lnTo>
                  <a:lnTo>
                    <a:pt x="566516" y="24377"/>
                  </a:lnTo>
                  <a:lnTo>
                    <a:pt x="520983" y="17408"/>
                  </a:lnTo>
                  <a:lnTo>
                    <a:pt x="474111" y="15034"/>
                  </a:lnTo>
                  <a:lnTo>
                    <a:pt x="427240" y="17408"/>
                  </a:lnTo>
                  <a:lnTo>
                    <a:pt x="381708" y="24377"/>
                  </a:lnTo>
                  <a:lnTo>
                    <a:pt x="337747" y="35708"/>
                  </a:lnTo>
                  <a:lnTo>
                    <a:pt x="295589" y="51167"/>
                  </a:lnTo>
                  <a:lnTo>
                    <a:pt x="255468" y="70523"/>
                  </a:lnTo>
                  <a:lnTo>
                    <a:pt x="217615" y="93543"/>
                  </a:lnTo>
                  <a:lnTo>
                    <a:pt x="182264" y="119995"/>
                  </a:lnTo>
                  <a:lnTo>
                    <a:pt x="149647" y="149646"/>
                  </a:lnTo>
                  <a:lnTo>
                    <a:pt x="119996" y="182263"/>
                  </a:lnTo>
                  <a:lnTo>
                    <a:pt x="93544" y="217614"/>
                  </a:lnTo>
                  <a:lnTo>
                    <a:pt x="70524" y="255467"/>
                  </a:lnTo>
                  <a:lnTo>
                    <a:pt x="51168" y="295588"/>
                  </a:lnTo>
                  <a:lnTo>
                    <a:pt x="35708" y="337746"/>
                  </a:lnTo>
                  <a:lnTo>
                    <a:pt x="24377" y="381707"/>
                  </a:lnTo>
                  <a:lnTo>
                    <a:pt x="17408" y="427240"/>
                  </a:lnTo>
                  <a:lnTo>
                    <a:pt x="15034" y="474111"/>
                  </a:lnTo>
                  <a:lnTo>
                    <a:pt x="15034" y="590433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4" y="590433"/>
                  </a:moveTo>
                  <a:lnTo>
                    <a:pt x="15034" y="474111"/>
                  </a:lnTo>
                  <a:lnTo>
                    <a:pt x="17408" y="520982"/>
                  </a:lnTo>
                  <a:lnTo>
                    <a:pt x="24377" y="566515"/>
                  </a:lnTo>
                  <a:lnTo>
                    <a:pt x="35708" y="610476"/>
                  </a:lnTo>
                  <a:lnTo>
                    <a:pt x="51168" y="652633"/>
                  </a:lnTo>
                  <a:lnTo>
                    <a:pt x="70524" y="692755"/>
                  </a:lnTo>
                  <a:lnTo>
                    <a:pt x="93544" y="730607"/>
                  </a:lnTo>
                  <a:lnTo>
                    <a:pt x="119996" y="765958"/>
                  </a:lnTo>
                  <a:lnTo>
                    <a:pt x="149647" y="798576"/>
                  </a:lnTo>
                  <a:lnTo>
                    <a:pt x="182264" y="828226"/>
                  </a:lnTo>
                  <a:lnTo>
                    <a:pt x="217615" y="854678"/>
                  </a:lnTo>
                  <a:lnTo>
                    <a:pt x="255468" y="877699"/>
                  </a:lnTo>
                  <a:lnTo>
                    <a:pt x="295589" y="897055"/>
                  </a:lnTo>
                  <a:lnTo>
                    <a:pt x="337747" y="912515"/>
                  </a:lnTo>
                  <a:lnTo>
                    <a:pt x="381708" y="923845"/>
                  </a:lnTo>
                  <a:lnTo>
                    <a:pt x="427240" y="930814"/>
                  </a:lnTo>
                  <a:lnTo>
                    <a:pt x="474111" y="933189"/>
                  </a:lnTo>
                  <a:lnTo>
                    <a:pt x="520983" y="930814"/>
                  </a:lnTo>
                  <a:lnTo>
                    <a:pt x="566516" y="923845"/>
                  </a:lnTo>
                  <a:lnTo>
                    <a:pt x="610477" y="912515"/>
                  </a:lnTo>
                  <a:lnTo>
                    <a:pt x="652635" y="897055"/>
                  </a:lnTo>
                  <a:lnTo>
                    <a:pt x="692757" y="877699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5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1"/>
                  </a:lnTo>
                  <a:lnTo>
                    <a:pt x="910906" y="658479"/>
                  </a:lnTo>
                  <a:lnTo>
                    <a:pt x="890916" y="699914"/>
                  </a:lnTo>
                  <a:lnTo>
                    <a:pt x="867142" y="739006"/>
                  </a:lnTo>
                  <a:lnTo>
                    <a:pt x="839824" y="775515"/>
                  </a:lnTo>
                  <a:lnTo>
                    <a:pt x="809202" y="809200"/>
                  </a:lnTo>
                  <a:lnTo>
                    <a:pt x="775517" y="839822"/>
                  </a:lnTo>
                  <a:lnTo>
                    <a:pt x="739008" y="867140"/>
                  </a:lnTo>
                  <a:lnTo>
                    <a:pt x="699916" y="890915"/>
                  </a:lnTo>
                  <a:lnTo>
                    <a:pt x="658481" y="910905"/>
                  </a:lnTo>
                  <a:lnTo>
                    <a:pt x="614943" y="926871"/>
                  </a:lnTo>
                  <a:lnTo>
                    <a:pt x="569542" y="938573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425705" y="945771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15034" y="590433"/>
                  </a:lnTo>
                  <a:close/>
                </a:path>
              </a:pathLst>
            </a:custGeom>
            <a:solidFill>
              <a:srgbClr val="403D3D">
                <a:alpha val="2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018052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2"/>
                  </a:lnTo>
                  <a:lnTo>
                    <a:pt x="21351" y="333281"/>
                  </a:lnTo>
                  <a:lnTo>
                    <a:pt x="37317" y="289743"/>
                  </a:lnTo>
                  <a:lnTo>
                    <a:pt x="57307" y="248308"/>
                  </a:lnTo>
                  <a:lnTo>
                    <a:pt x="81081" y="209215"/>
                  </a:lnTo>
                  <a:lnTo>
                    <a:pt x="108399" y="172707"/>
                  </a:lnTo>
                  <a:lnTo>
                    <a:pt x="139021" y="139021"/>
                  </a:lnTo>
                  <a:lnTo>
                    <a:pt x="172707" y="108399"/>
                  </a:lnTo>
                  <a:lnTo>
                    <a:pt x="209215" y="81081"/>
                  </a:lnTo>
                  <a:lnTo>
                    <a:pt x="248308" y="57307"/>
                  </a:lnTo>
                  <a:lnTo>
                    <a:pt x="289743" y="37317"/>
                  </a:lnTo>
                  <a:lnTo>
                    <a:pt x="333281" y="21351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8"/>
                  </a:lnTo>
                  <a:lnTo>
                    <a:pt x="739008" y="81082"/>
                  </a:lnTo>
                  <a:lnTo>
                    <a:pt x="775517" y="108400"/>
                  </a:lnTo>
                  <a:lnTo>
                    <a:pt x="809202" y="139022"/>
                  </a:lnTo>
                  <a:lnTo>
                    <a:pt x="839824" y="172708"/>
                  </a:lnTo>
                  <a:lnTo>
                    <a:pt x="867142" y="209217"/>
                  </a:lnTo>
                  <a:lnTo>
                    <a:pt x="890916" y="248309"/>
                  </a:lnTo>
                  <a:lnTo>
                    <a:pt x="910906" y="289744"/>
                  </a:lnTo>
                  <a:lnTo>
                    <a:pt x="926872" y="333282"/>
                  </a:lnTo>
                  <a:lnTo>
                    <a:pt x="938574" y="378683"/>
                  </a:lnTo>
                  <a:lnTo>
                    <a:pt x="945771" y="425706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1"/>
                  </a:lnTo>
                  <a:lnTo>
                    <a:pt x="933192" y="590422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5"/>
                  </a:lnTo>
                  <a:lnTo>
                    <a:pt x="897058" y="295587"/>
                  </a:lnTo>
                  <a:lnTo>
                    <a:pt x="877702" y="255466"/>
                  </a:lnTo>
                  <a:lnTo>
                    <a:pt x="854681" y="217613"/>
                  </a:lnTo>
                  <a:lnTo>
                    <a:pt x="828229" y="182262"/>
                  </a:lnTo>
                  <a:lnTo>
                    <a:pt x="798578" y="149644"/>
                  </a:lnTo>
                  <a:lnTo>
                    <a:pt x="765961" y="119993"/>
                  </a:lnTo>
                  <a:lnTo>
                    <a:pt x="730609" y="93541"/>
                  </a:lnTo>
                  <a:lnTo>
                    <a:pt x="692757" y="70521"/>
                  </a:lnTo>
                  <a:lnTo>
                    <a:pt x="652635" y="51165"/>
                  </a:lnTo>
                  <a:lnTo>
                    <a:pt x="610477" y="35705"/>
                  </a:lnTo>
                  <a:lnTo>
                    <a:pt x="566516" y="24374"/>
                  </a:lnTo>
                  <a:lnTo>
                    <a:pt x="520983" y="17405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7" y="24374"/>
                  </a:lnTo>
                  <a:lnTo>
                    <a:pt x="337745" y="35705"/>
                  </a:lnTo>
                  <a:lnTo>
                    <a:pt x="295587" y="51164"/>
                  </a:lnTo>
                  <a:lnTo>
                    <a:pt x="255466" y="70521"/>
                  </a:lnTo>
                  <a:lnTo>
                    <a:pt x="217613" y="93541"/>
                  </a:lnTo>
                  <a:lnTo>
                    <a:pt x="182262" y="119993"/>
                  </a:lnTo>
                  <a:lnTo>
                    <a:pt x="149644" y="149644"/>
                  </a:lnTo>
                  <a:lnTo>
                    <a:pt x="119993" y="182261"/>
                  </a:lnTo>
                  <a:lnTo>
                    <a:pt x="93541" y="217612"/>
                  </a:lnTo>
                  <a:lnTo>
                    <a:pt x="70521" y="255465"/>
                  </a:lnTo>
                  <a:lnTo>
                    <a:pt x="51164" y="295586"/>
                  </a:lnTo>
                  <a:lnTo>
                    <a:pt x="35705" y="337744"/>
                  </a:lnTo>
                  <a:lnTo>
                    <a:pt x="24374" y="381705"/>
                  </a:lnTo>
                  <a:lnTo>
                    <a:pt x="17405" y="427237"/>
                  </a:lnTo>
                  <a:lnTo>
                    <a:pt x="15031" y="474108"/>
                  </a:lnTo>
                  <a:lnTo>
                    <a:pt x="15031" y="590422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1" y="590422"/>
                  </a:moveTo>
                  <a:lnTo>
                    <a:pt x="15031" y="474108"/>
                  </a:lnTo>
                  <a:lnTo>
                    <a:pt x="17405" y="520979"/>
                  </a:lnTo>
                  <a:lnTo>
                    <a:pt x="24374" y="566512"/>
                  </a:lnTo>
                  <a:lnTo>
                    <a:pt x="35705" y="610473"/>
                  </a:lnTo>
                  <a:lnTo>
                    <a:pt x="51164" y="652631"/>
                  </a:lnTo>
                  <a:lnTo>
                    <a:pt x="70521" y="692752"/>
                  </a:lnTo>
                  <a:lnTo>
                    <a:pt x="93541" y="730605"/>
                  </a:lnTo>
                  <a:lnTo>
                    <a:pt x="119993" y="765956"/>
                  </a:lnTo>
                  <a:lnTo>
                    <a:pt x="149644" y="798574"/>
                  </a:lnTo>
                  <a:lnTo>
                    <a:pt x="182262" y="828225"/>
                  </a:lnTo>
                  <a:lnTo>
                    <a:pt x="217613" y="854677"/>
                  </a:lnTo>
                  <a:lnTo>
                    <a:pt x="255466" y="877698"/>
                  </a:lnTo>
                  <a:lnTo>
                    <a:pt x="295587" y="897054"/>
                  </a:lnTo>
                  <a:lnTo>
                    <a:pt x="337745" y="912514"/>
                  </a:lnTo>
                  <a:lnTo>
                    <a:pt x="381707" y="923845"/>
                  </a:lnTo>
                  <a:lnTo>
                    <a:pt x="427240" y="930814"/>
                  </a:lnTo>
                  <a:lnTo>
                    <a:pt x="474111" y="933189"/>
                  </a:lnTo>
                  <a:lnTo>
                    <a:pt x="520983" y="930814"/>
                  </a:lnTo>
                  <a:lnTo>
                    <a:pt x="566516" y="923845"/>
                  </a:lnTo>
                  <a:lnTo>
                    <a:pt x="610477" y="912515"/>
                  </a:lnTo>
                  <a:lnTo>
                    <a:pt x="652635" y="897055"/>
                  </a:lnTo>
                  <a:lnTo>
                    <a:pt x="692757" y="877699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5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2"/>
                  </a:lnTo>
                  <a:lnTo>
                    <a:pt x="910906" y="658480"/>
                  </a:lnTo>
                  <a:lnTo>
                    <a:pt x="890916" y="699915"/>
                  </a:lnTo>
                  <a:lnTo>
                    <a:pt x="867142" y="739007"/>
                  </a:lnTo>
                  <a:lnTo>
                    <a:pt x="839824" y="775516"/>
                  </a:lnTo>
                  <a:lnTo>
                    <a:pt x="809202" y="809201"/>
                  </a:lnTo>
                  <a:lnTo>
                    <a:pt x="775517" y="839823"/>
                  </a:lnTo>
                  <a:lnTo>
                    <a:pt x="739008" y="867141"/>
                  </a:lnTo>
                  <a:lnTo>
                    <a:pt x="699916" y="890916"/>
                  </a:lnTo>
                  <a:lnTo>
                    <a:pt x="658481" y="910906"/>
                  </a:lnTo>
                  <a:lnTo>
                    <a:pt x="614943" y="926872"/>
                  </a:lnTo>
                  <a:lnTo>
                    <a:pt x="569542" y="938574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2"/>
                  </a:lnTo>
                  <a:lnTo>
                    <a:pt x="172707" y="839824"/>
                  </a:lnTo>
                  <a:lnTo>
                    <a:pt x="139021" y="809202"/>
                  </a:lnTo>
                  <a:lnTo>
                    <a:pt x="108399" y="775517"/>
                  </a:lnTo>
                  <a:lnTo>
                    <a:pt x="81081" y="739008"/>
                  </a:lnTo>
                  <a:lnTo>
                    <a:pt x="57307" y="699916"/>
                  </a:lnTo>
                  <a:lnTo>
                    <a:pt x="37317" y="658481"/>
                  </a:lnTo>
                  <a:lnTo>
                    <a:pt x="21351" y="614942"/>
                  </a:lnTo>
                  <a:lnTo>
                    <a:pt x="15031" y="590422"/>
                  </a:lnTo>
                  <a:close/>
                </a:path>
              </a:pathLst>
            </a:custGeom>
            <a:solidFill>
              <a:srgbClr val="403D3D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303093" y="2889817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90" h="948689">
                  <a:moveTo>
                    <a:pt x="0" y="474111"/>
                  </a:moveTo>
                  <a:lnTo>
                    <a:pt x="2452" y="425705"/>
                  </a:lnTo>
                  <a:lnTo>
                    <a:pt x="9649" y="378681"/>
                  </a:lnTo>
                  <a:lnTo>
                    <a:pt x="21351" y="333280"/>
                  </a:lnTo>
                  <a:lnTo>
                    <a:pt x="37317" y="289742"/>
                  </a:lnTo>
                  <a:lnTo>
                    <a:pt x="57307" y="248307"/>
                  </a:lnTo>
                  <a:lnTo>
                    <a:pt x="81081" y="209214"/>
                  </a:lnTo>
                  <a:lnTo>
                    <a:pt x="108399" y="172706"/>
                  </a:lnTo>
                  <a:lnTo>
                    <a:pt x="139021" y="139020"/>
                  </a:lnTo>
                  <a:lnTo>
                    <a:pt x="172707" y="108398"/>
                  </a:lnTo>
                  <a:lnTo>
                    <a:pt x="209215" y="81080"/>
                  </a:lnTo>
                  <a:lnTo>
                    <a:pt x="248308" y="57306"/>
                  </a:lnTo>
                  <a:lnTo>
                    <a:pt x="289743" y="37316"/>
                  </a:lnTo>
                  <a:lnTo>
                    <a:pt x="333281" y="21350"/>
                  </a:lnTo>
                  <a:lnTo>
                    <a:pt x="378682" y="9649"/>
                  </a:lnTo>
                  <a:lnTo>
                    <a:pt x="425705" y="2452"/>
                  </a:lnTo>
                  <a:lnTo>
                    <a:pt x="474111" y="0"/>
                  </a:lnTo>
                  <a:lnTo>
                    <a:pt x="520983" y="2374"/>
                  </a:lnTo>
                  <a:lnTo>
                    <a:pt x="569542" y="9649"/>
                  </a:lnTo>
                  <a:lnTo>
                    <a:pt x="614943" y="21351"/>
                  </a:lnTo>
                  <a:lnTo>
                    <a:pt x="658481" y="37317"/>
                  </a:lnTo>
                  <a:lnTo>
                    <a:pt x="699916" y="57307"/>
                  </a:lnTo>
                  <a:lnTo>
                    <a:pt x="739008" y="81081"/>
                  </a:lnTo>
                  <a:lnTo>
                    <a:pt x="775517" y="108399"/>
                  </a:lnTo>
                  <a:lnTo>
                    <a:pt x="809203" y="139021"/>
                  </a:lnTo>
                  <a:lnTo>
                    <a:pt x="839824" y="172707"/>
                  </a:lnTo>
                  <a:lnTo>
                    <a:pt x="867142" y="209215"/>
                  </a:lnTo>
                  <a:lnTo>
                    <a:pt x="890916" y="248308"/>
                  </a:lnTo>
                  <a:lnTo>
                    <a:pt x="910906" y="289743"/>
                  </a:lnTo>
                  <a:lnTo>
                    <a:pt x="926872" y="333281"/>
                  </a:lnTo>
                  <a:lnTo>
                    <a:pt x="938574" y="378682"/>
                  </a:lnTo>
                  <a:lnTo>
                    <a:pt x="945771" y="425705"/>
                  </a:lnTo>
                  <a:lnTo>
                    <a:pt x="948223" y="474111"/>
                  </a:lnTo>
                  <a:lnTo>
                    <a:pt x="945771" y="522517"/>
                  </a:lnTo>
                  <a:lnTo>
                    <a:pt x="938574" y="569540"/>
                  </a:lnTo>
                  <a:lnTo>
                    <a:pt x="933192" y="590421"/>
                  </a:lnTo>
                  <a:lnTo>
                    <a:pt x="933192" y="474111"/>
                  </a:lnTo>
                  <a:lnTo>
                    <a:pt x="930817" y="427240"/>
                  </a:lnTo>
                  <a:lnTo>
                    <a:pt x="923848" y="381707"/>
                  </a:lnTo>
                  <a:lnTo>
                    <a:pt x="912518" y="337745"/>
                  </a:lnTo>
                  <a:lnTo>
                    <a:pt x="897058" y="295587"/>
                  </a:lnTo>
                  <a:lnTo>
                    <a:pt x="877702" y="255466"/>
                  </a:lnTo>
                  <a:lnTo>
                    <a:pt x="854681" y="217613"/>
                  </a:lnTo>
                  <a:lnTo>
                    <a:pt x="828229" y="182262"/>
                  </a:lnTo>
                  <a:lnTo>
                    <a:pt x="798578" y="149644"/>
                  </a:lnTo>
                  <a:lnTo>
                    <a:pt x="765961" y="119993"/>
                  </a:lnTo>
                  <a:lnTo>
                    <a:pt x="730609" y="93541"/>
                  </a:lnTo>
                  <a:lnTo>
                    <a:pt x="692757" y="70521"/>
                  </a:lnTo>
                  <a:lnTo>
                    <a:pt x="652635" y="51165"/>
                  </a:lnTo>
                  <a:lnTo>
                    <a:pt x="610477" y="35705"/>
                  </a:lnTo>
                  <a:lnTo>
                    <a:pt x="566516" y="24374"/>
                  </a:lnTo>
                  <a:lnTo>
                    <a:pt x="520983" y="17405"/>
                  </a:lnTo>
                  <a:lnTo>
                    <a:pt x="474111" y="15031"/>
                  </a:lnTo>
                  <a:lnTo>
                    <a:pt x="427240" y="17405"/>
                  </a:lnTo>
                  <a:lnTo>
                    <a:pt x="381708" y="24374"/>
                  </a:lnTo>
                  <a:lnTo>
                    <a:pt x="337747" y="35704"/>
                  </a:lnTo>
                  <a:lnTo>
                    <a:pt x="295589" y="51164"/>
                  </a:lnTo>
                  <a:lnTo>
                    <a:pt x="255468" y="70520"/>
                  </a:lnTo>
                  <a:lnTo>
                    <a:pt x="217615" y="93540"/>
                  </a:lnTo>
                  <a:lnTo>
                    <a:pt x="182264" y="119992"/>
                  </a:lnTo>
                  <a:lnTo>
                    <a:pt x="149647" y="149643"/>
                  </a:lnTo>
                  <a:lnTo>
                    <a:pt x="119996" y="182260"/>
                  </a:lnTo>
                  <a:lnTo>
                    <a:pt x="93544" y="217611"/>
                  </a:lnTo>
                  <a:lnTo>
                    <a:pt x="70524" y="255464"/>
                  </a:lnTo>
                  <a:lnTo>
                    <a:pt x="51168" y="295585"/>
                  </a:lnTo>
                  <a:lnTo>
                    <a:pt x="35708" y="337743"/>
                  </a:lnTo>
                  <a:lnTo>
                    <a:pt x="24377" y="381704"/>
                  </a:lnTo>
                  <a:lnTo>
                    <a:pt x="17408" y="427237"/>
                  </a:lnTo>
                  <a:lnTo>
                    <a:pt x="15034" y="474108"/>
                  </a:lnTo>
                  <a:lnTo>
                    <a:pt x="15034" y="590433"/>
                  </a:lnTo>
                  <a:lnTo>
                    <a:pt x="9649" y="569541"/>
                  </a:lnTo>
                  <a:lnTo>
                    <a:pt x="2452" y="522517"/>
                  </a:lnTo>
                  <a:lnTo>
                    <a:pt x="0" y="474111"/>
                  </a:lnTo>
                  <a:close/>
                </a:path>
                <a:path w="948690" h="948689">
                  <a:moveTo>
                    <a:pt x="15034" y="590433"/>
                  </a:moveTo>
                  <a:lnTo>
                    <a:pt x="15034" y="474108"/>
                  </a:lnTo>
                  <a:lnTo>
                    <a:pt x="17408" y="520979"/>
                  </a:lnTo>
                  <a:lnTo>
                    <a:pt x="24377" y="566512"/>
                  </a:lnTo>
                  <a:lnTo>
                    <a:pt x="35708" y="610473"/>
                  </a:lnTo>
                  <a:lnTo>
                    <a:pt x="51168" y="652630"/>
                  </a:lnTo>
                  <a:lnTo>
                    <a:pt x="70524" y="692752"/>
                  </a:lnTo>
                  <a:lnTo>
                    <a:pt x="93544" y="730604"/>
                  </a:lnTo>
                  <a:lnTo>
                    <a:pt x="119996" y="765955"/>
                  </a:lnTo>
                  <a:lnTo>
                    <a:pt x="149647" y="798572"/>
                  </a:lnTo>
                  <a:lnTo>
                    <a:pt x="182264" y="828223"/>
                  </a:lnTo>
                  <a:lnTo>
                    <a:pt x="217615" y="854675"/>
                  </a:lnTo>
                  <a:lnTo>
                    <a:pt x="255468" y="877696"/>
                  </a:lnTo>
                  <a:lnTo>
                    <a:pt x="295589" y="897052"/>
                  </a:lnTo>
                  <a:lnTo>
                    <a:pt x="337747" y="912512"/>
                  </a:lnTo>
                  <a:lnTo>
                    <a:pt x="381708" y="923842"/>
                  </a:lnTo>
                  <a:lnTo>
                    <a:pt x="427240" y="930811"/>
                  </a:lnTo>
                  <a:lnTo>
                    <a:pt x="474111" y="933186"/>
                  </a:lnTo>
                  <a:lnTo>
                    <a:pt x="520983" y="930812"/>
                  </a:lnTo>
                  <a:lnTo>
                    <a:pt x="566516" y="923843"/>
                  </a:lnTo>
                  <a:lnTo>
                    <a:pt x="610477" y="912513"/>
                  </a:lnTo>
                  <a:lnTo>
                    <a:pt x="652635" y="897054"/>
                  </a:lnTo>
                  <a:lnTo>
                    <a:pt x="692757" y="877698"/>
                  </a:lnTo>
                  <a:lnTo>
                    <a:pt x="730609" y="854678"/>
                  </a:lnTo>
                  <a:lnTo>
                    <a:pt x="765961" y="828226"/>
                  </a:lnTo>
                  <a:lnTo>
                    <a:pt x="798578" y="798575"/>
                  </a:lnTo>
                  <a:lnTo>
                    <a:pt x="828229" y="765958"/>
                  </a:lnTo>
                  <a:lnTo>
                    <a:pt x="854681" y="730607"/>
                  </a:lnTo>
                  <a:lnTo>
                    <a:pt x="877702" y="692754"/>
                  </a:lnTo>
                  <a:lnTo>
                    <a:pt x="897058" y="652633"/>
                  </a:lnTo>
                  <a:lnTo>
                    <a:pt x="912518" y="610476"/>
                  </a:lnTo>
                  <a:lnTo>
                    <a:pt x="923848" y="566515"/>
                  </a:lnTo>
                  <a:lnTo>
                    <a:pt x="930817" y="520982"/>
                  </a:lnTo>
                  <a:lnTo>
                    <a:pt x="933192" y="474111"/>
                  </a:lnTo>
                  <a:lnTo>
                    <a:pt x="933192" y="590421"/>
                  </a:lnTo>
                  <a:lnTo>
                    <a:pt x="910906" y="658479"/>
                  </a:lnTo>
                  <a:lnTo>
                    <a:pt x="890916" y="699914"/>
                  </a:lnTo>
                  <a:lnTo>
                    <a:pt x="867142" y="739006"/>
                  </a:lnTo>
                  <a:lnTo>
                    <a:pt x="839824" y="775515"/>
                  </a:lnTo>
                  <a:lnTo>
                    <a:pt x="809203" y="809200"/>
                  </a:lnTo>
                  <a:lnTo>
                    <a:pt x="775517" y="839822"/>
                  </a:lnTo>
                  <a:lnTo>
                    <a:pt x="739008" y="867140"/>
                  </a:lnTo>
                  <a:lnTo>
                    <a:pt x="699916" y="890915"/>
                  </a:lnTo>
                  <a:lnTo>
                    <a:pt x="658481" y="910905"/>
                  </a:lnTo>
                  <a:lnTo>
                    <a:pt x="614943" y="926871"/>
                  </a:lnTo>
                  <a:lnTo>
                    <a:pt x="569542" y="938573"/>
                  </a:lnTo>
                  <a:lnTo>
                    <a:pt x="522518" y="945771"/>
                  </a:lnTo>
                  <a:lnTo>
                    <a:pt x="474111" y="948223"/>
                  </a:lnTo>
                  <a:lnTo>
                    <a:pt x="427240" y="945848"/>
                  </a:lnTo>
                  <a:lnTo>
                    <a:pt x="378682" y="938574"/>
                  </a:lnTo>
                  <a:lnTo>
                    <a:pt x="333281" y="926872"/>
                  </a:lnTo>
                  <a:lnTo>
                    <a:pt x="289743" y="910906"/>
                  </a:lnTo>
                  <a:lnTo>
                    <a:pt x="248308" y="890916"/>
                  </a:lnTo>
                  <a:lnTo>
                    <a:pt x="209215" y="867141"/>
                  </a:lnTo>
                  <a:lnTo>
                    <a:pt x="172707" y="839823"/>
                  </a:lnTo>
                  <a:lnTo>
                    <a:pt x="139021" y="809201"/>
                  </a:lnTo>
                  <a:lnTo>
                    <a:pt x="108399" y="775516"/>
                  </a:lnTo>
                  <a:lnTo>
                    <a:pt x="81081" y="739007"/>
                  </a:lnTo>
                  <a:lnTo>
                    <a:pt x="57307" y="699915"/>
                  </a:lnTo>
                  <a:lnTo>
                    <a:pt x="37317" y="658480"/>
                  </a:lnTo>
                  <a:lnTo>
                    <a:pt x="21351" y="614942"/>
                  </a:lnTo>
                  <a:lnTo>
                    <a:pt x="15034" y="590433"/>
                  </a:lnTo>
                  <a:close/>
                </a:path>
              </a:pathLst>
            </a:custGeom>
            <a:solidFill>
              <a:srgbClr val="403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15999" y="5077065"/>
            <a:ext cx="11252201" cy="3556102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r>
              <a:rPr lang="it-IT" spc="-25" dirty="0">
                <a:solidFill>
                  <a:schemeClr val="accent2"/>
                </a:solidFill>
                <a:latin typeface="Verdana"/>
                <a:cs typeface="Verdana"/>
              </a:rPr>
              <a:t>Consumo gratuito di snack e pasti durante il turno di lavoro, con pausa lunga a metà mattina</a:t>
            </a: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endParaRPr lang="it-IT" spc="-25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r>
              <a:rPr lang="it-IT" spc="-25" dirty="0">
                <a:solidFill>
                  <a:schemeClr val="accent2"/>
                </a:solidFill>
                <a:latin typeface="Verdana"/>
                <a:cs typeface="Verdana"/>
              </a:rPr>
              <a:t>Orari flessibili, con possibilità di segnalare richieste speciali mensilmente</a:t>
            </a: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endParaRPr lang="it-IT" spc="-25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r>
              <a:rPr lang="it-IT" spc="-25" dirty="0">
                <a:solidFill>
                  <a:schemeClr val="accent2"/>
                </a:solidFill>
                <a:latin typeface="Verdana"/>
                <a:cs typeface="Verdana"/>
              </a:rPr>
              <a:t>Tariffa agevolata rispetto gli altri hotel del gruppo Fabbri Hotels</a:t>
            </a: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r>
              <a:rPr lang="it-IT" spc="-25" dirty="0">
                <a:solidFill>
                  <a:schemeClr val="accent2"/>
                </a:solidFill>
                <a:latin typeface="Verdana"/>
                <a:cs typeface="Verdana"/>
              </a:rPr>
              <a:t>Tariffa dipendenti per tutti gli hotel della catena BWH</a:t>
            </a: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endParaRPr lang="it-IT" spc="-25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r>
              <a:rPr lang="it-IT" spc="-25" dirty="0">
                <a:solidFill>
                  <a:schemeClr val="accent2"/>
                </a:solidFill>
                <a:latin typeface="Verdana"/>
                <a:cs typeface="Verdana"/>
              </a:rPr>
              <a:t>Utilizzo gratuito della palestra interna</a:t>
            </a: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endParaRPr lang="it-IT" spc="-25" dirty="0">
              <a:solidFill>
                <a:schemeClr val="accent2"/>
              </a:solidFill>
              <a:latin typeface="Verdana"/>
              <a:cs typeface="Verdana"/>
            </a:endParaRPr>
          </a:p>
          <a:p>
            <a:pPr marL="135255" indent="-122555">
              <a:lnSpc>
                <a:spcPct val="100000"/>
              </a:lnSpc>
              <a:spcBef>
                <a:spcPts val="370"/>
              </a:spcBef>
              <a:buChar char="-"/>
              <a:tabLst>
                <a:tab pos="135255" algn="l"/>
              </a:tabLst>
            </a:pPr>
            <a:r>
              <a:rPr lang="it-IT" spc="-25" dirty="0">
                <a:solidFill>
                  <a:schemeClr val="accent2"/>
                </a:solidFill>
                <a:latin typeface="Verdana"/>
                <a:cs typeface="Verdana"/>
              </a:rPr>
              <a:t>Possibilità di fare volontario in nome e per conto dell’azienda, ma secondo le proprie scelte personali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</TotalTime>
  <Words>1757</Words>
  <Application>Microsoft Office PowerPoint</Application>
  <PresentationFormat>Personalizzato</PresentationFormat>
  <Paragraphs>178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Tahoma</vt:lpstr>
      <vt:lpstr>Trebuchet MS</vt:lpstr>
      <vt:lpstr>Verdana</vt:lpstr>
      <vt:lpstr>Office Theme</vt:lpstr>
      <vt:lpstr>Presentazione standard di PowerPoint</vt:lpstr>
      <vt:lpstr>Indice</vt:lpstr>
      <vt:lpstr>La nostra identità</vt:lpstr>
      <vt:lpstr>Il nostro impegno</vt:lpstr>
      <vt:lpstr>Gli impatti ambientali</vt:lpstr>
      <vt:lpstr>Gli impatti ambientali</vt:lpstr>
      <vt:lpstr>Gli impatti ambientali</vt:lpstr>
      <vt:lpstr>Performance sociali, culturali ed economiche</vt:lpstr>
      <vt:lpstr>Performance sociali, culturali ed economiche</vt:lpstr>
      <vt:lpstr>Performance sociali, culturali ed economiche</vt:lpstr>
      <vt:lpstr>Performance sociali, culturali ed economiche</vt:lpstr>
      <vt:lpstr>Gli obiettivi</vt:lpstr>
      <vt:lpstr>I risultati del 2024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anni successivi</dc:title>
  <dc:creator>Anna Vicentini</dc:creator>
  <cp:keywords>DAGxPyvqCY8,BAEICQeRInw,0</cp:keywords>
  <cp:lastModifiedBy>RetroFront</cp:lastModifiedBy>
  <cp:revision>8</cp:revision>
  <dcterms:created xsi:type="dcterms:W3CDTF">2025-10-15T06:46:12Z</dcterms:created>
  <dcterms:modified xsi:type="dcterms:W3CDTF">2025-11-14T14:51:16Z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2025-09-22T00:00:00Z</vt:filetime>
  </property>
  <property fmtid="{D5CDD505-2E9C-101B-9397-08002B2CF9AE}" pid="3" name="Creator">
    <vt:lpwstr>Canva</vt:lpwstr>
  </property>
  <property fmtid="{D5CDD505-2E9C-101B-9397-08002B2CF9AE}" pid="4" name="LastSaved">
    <vt:filetime>2025-10-15T00:00:00Z</vt:filetime>
  </property>
  <property fmtid="{D5CDD505-2E9C-101B-9397-08002B2CF9AE}" pid="5" name="Producer">
    <vt:lpwstr>Canva</vt:lpwstr>
  </property>
</Properties>
</file>